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 id="2147483682" r:id="rId5"/>
    <p:sldMasterId id="2147483690" r:id="rId6"/>
  </p:sldMasterIdLst>
  <p:notesMasterIdLst>
    <p:notesMasterId r:id="rId38"/>
  </p:notesMasterIdLst>
  <p:sldIdLst>
    <p:sldId id="256" r:id="rId7"/>
    <p:sldId id="712" r:id="rId8"/>
    <p:sldId id="896" r:id="rId9"/>
    <p:sldId id="897" r:id="rId10"/>
    <p:sldId id="898" r:id="rId11"/>
    <p:sldId id="750" r:id="rId12"/>
    <p:sldId id="899" r:id="rId13"/>
    <p:sldId id="748" r:id="rId14"/>
    <p:sldId id="900" r:id="rId15"/>
    <p:sldId id="901" r:id="rId16"/>
    <p:sldId id="903" r:id="rId17"/>
    <p:sldId id="904" r:id="rId18"/>
    <p:sldId id="905" r:id="rId19"/>
    <p:sldId id="906" r:id="rId20"/>
    <p:sldId id="907" r:id="rId21"/>
    <p:sldId id="908" r:id="rId22"/>
    <p:sldId id="909" r:id="rId23"/>
    <p:sldId id="910" r:id="rId24"/>
    <p:sldId id="911" r:id="rId25"/>
    <p:sldId id="784" r:id="rId26"/>
    <p:sldId id="261" r:id="rId27"/>
    <p:sldId id="262" r:id="rId28"/>
    <p:sldId id="263" r:id="rId29"/>
    <p:sldId id="268" r:id="rId30"/>
    <p:sldId id="265" r:id="rId31"/>
    <p:sldId id="264" r:id="rId32"/>
    <p:sldId id="914" r:id="rId33"/>
    <p:sldId id="892" r:id="rId34"/>
    <p:sldId id="893" r:id="rId35"/>
    <p:sldId id="728" r:id="rId36"/>
    <p:sldId id="91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F6A7811-6D0F-4E13-B6B0-FE6431B6FA94}">
          <p14:sldIdLst>
            <p14:sldId id="256"/>
          </p14:sldIdLst>
        </p14:section>
        <p14:section name="Introduction" id="{8655B4D2-31FB-4948-91A0-519540FE7885}">
          <p14:sldIdLst>
            <p14:sldId id="712"/>
            <p14:sldId id="896"/>
            <p14:sldId id="897"/>
            <p14:sldId id="898"/>
            <p14:sldId id="750"/>
            <p14:sldId id="899"/>
            <p14:sldId id="748"/>
            <p14:sldId id="900"/>
            <p14:sldId id="901"/>
            <p14:sldId id="903"/>
            <p14:sldId id="904"/>
            <p14:sldId id="905"/>
            <p14:sldId id="906"/>
            <p14:sldId id="907"/>
            <p14:sldId id="908"/>
            <p14:sldId id="909"/>
            <p14:sldId id="910"/>
            <p14:sldId id="911"/>
            <p14:sldId id="784"/>
            <p14:sldId id="261"/>
            <p14:sldId id="262"/>
            <p14:sldId id="263"/>
            <p14:sldId id="268"/>
            <p14:sldId id="265"/>
            <p14:sldId id="264"/>
            <p14:sldId id="914"/>
            <p14:sldId id="892"/>
            <p14:sldId id="893"/>
            <p14:sldId id="728"/>
            <p14:sldId id="912"/>
          </p14:sldIdLst>
        </p14:section>
        <p14:section name="Quantum" id="{8F82BEB5-DBF0-47C8-9D05-AAED15A68153}">
          <p14:sldIdLst/>
        </p14:section>
        <p14:section name="Gap" id="{D5219FD6-B6C6-4822-8E52-F9517FE92DEE}">
          <p14:sldIdLst/>
        </p14:section>
        <p14:section name="Challenges" id="{4E4B718E-972A-4626-8A73-0B07575A3D5D}">
          <p14:sldIdLst/>
        </p14:section>
        <p14:section name="CorrectImp" id="{2C69298C-211C-47D7-A935-70B0FBBAB36F}">
          <p14:sldIdLst/>
        </p14:section>
        <p14:section name="QuantumFlow" id="{BE34CF23-983B-4E74-B760-13E5EB392348}">
          <p14:sldIdLst/>
        </p14:section>
        <p14:section name="Ending" id="{8506C80B-244C-496B-8746-AB2543C795D6}">
          <p14:sldIdLst/>
        </p14:section>
        <p14:section name="correctimp" id="{DA7A014D-C6E2-4DDA-83F0-97C0381E4914}">
          <p14:sldIdLst/>
        </p14:section>
        <p14:section name="scaleup backup" id="{04F9B1C1-6F61-4239-82D7-375BD91AC9C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954D"/>
    <a:srgbClr val="3A5C84"/>
    <a:srgbClr val="EF7F4E"/>
    <a:srgbClr val="415095"/>
    <a:srgbClr val="81A32B"/>
    <a:srgbClr val="B7BAFB"/>
    <a:srgbClr val="9CA0FA"/>
    <a:srgbClr val="B1ADE9"/>
    <a:srgbClr val="D8E9AD"/>
    <a:srgbClr val="4FB0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C68A08-DF71-4CC7-AF69-4FE64E70367F}" v="777" dt="2022-06-01T00:02:14.9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3" autoAdjust="0"/>
    <p:restoredTop sz="88769" autoAdjust="0"/>
  </p:normalViewPr>
  <p:slideViewPr>
    <p:cSldViewPr snapToGrid="0" snapToObjects="1">
      <p:cViewPr varScale="1">
        <p:scale>
          <a:sx n="100" d="100"/>
          <a:sy n="100" d="100"/>
        </p:scale>
        <p:origin x="272" y="6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7" d="100"/>
          <a:sy n="97" d="100"/>
        </p:scale>
        <p:origin x="358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wen Jiang" userId="0e4016a5-9048-4e1b-922e-13dee76f1b6b" providerId="ADAL" clId="{F3C68A08-DF71-4CC7-AF69-4FE64E70367F}"/>
    <pc:docChg chg="undo redo custSel addSld delSld modSld sldOrd modMainMaster addSection modSection">
      <pc:chgData name="Weiwen Jiang" userId="0e4016a5-9048-4e1b-922e-13dee76f1b6b" providerId="ADAL" clId="{F3C68A08-DF71-4CC7-AF69-4FE64E70367F}" dt="2022-06-01T00:02:14.917" v="5092"/>
      <pc:docMkLst>
        <pc:docMk/>
      </pc:docMkLst>
      <pc:sldChg chg="addSp delSp modSp mod modTransition modAnim">
        <pc:chgData name="Weiwen Jiang" userId="0e4016a5-9048-4e1b-922e-13dee76f1b6b" providerId="ADAL" clId="{F3C68A08-DF71-4CC7-AF69-4FE64E70367F}" dt="2022-05-31T23:56:18.447" v="5080"/>
        <pc:sldMkLst>
          <pc:docMk/>
          <pc:sldMk cId="2327283099" sldId="256"/>
        </pc:sldMkLst>
        <pc:spChg chg="add del mod">
          <ac:chgData name="Weiwen Jiang" userId="0e4016a5-9048-4e1b-922e-13dee76f1b6b" providerId="ADAL" clId="{F3C68A08-DF71-4CC7-AF69-4FE64E70367F}" dt="2022-04-10T23:46:36.957" v="105"/>
          <ac:spMkLst>
            <pc:docMk/>
            <pc:sldMk cId="2327283099" sldId="256"/>
            <ac:spMk id="2" creationId="{98F05E74-B07E-4DBC-B05C-33B441D45165}"/>
          </ac:spMkLst>
        </pc:spChg>
        <pc:spChg chg="add del">
          <ac:chgData name="Weiwen Jiang" userId="0e4016a5-9048-4e1b-922e-13dee76f1b6b" providerId="ADAL" clId="{F3C68A08-DF71-4CC7-AF69-4FE64E70367F}" dt="2022-04-10T23:47:39.277" v="121"/>
          <ac:spMkLst>
            <pc:docMk/>
            <pc:sldMk cId="2327283099" sldId="256"/>
            <ac:spMk id="3" creationId="{2071C832-E67B-4548-A414-5F7B29C10B5F}"/>
          </ac:spMkLst>
        </pc:spChg>
        <pc:spChg chg="add del mod ord">
          <ac:chgData name="Weiwen Jiang" userId="0e4016a5-9048-4e1b-922e-13dee76f1b6b" providerId="ADAL" clId="{F3C68A08-DF71-4CC7-AF69-4FE64E70367F}" dt="2022-04-10T23:48:28.333" v="136"/>
          <ac:spMkLst>
            <pc:docMk/>
            <pc:sldMk cId="2327283099" sldId="256"/>
            <ac:spMk id="4" creationId="{B1B8278A-6D81-4BBB-8F3E-7EA535E1F581}"/>
          </ac:spMkLst>
        </pc:spChg>
        <pc:spChg chg="add del mod">
          <ac:chgData name="Weiwen Jiang" userId="0e4016a5-9048-4e1b-922e-13dee76f1b6b" providerId="ADAL" clId="{F3C68A08-DF71-4CC7-AF69-4FE64E70367F}" dt="2022-04-10T23:42:43.387" v="2"/>
          <ac:spMkLst>
            <pc:docMk/>
            <pc:sldMk cId="2327283099" sldId="256"/>
            <ac:spMk id="5" creationId="{73EEAEAD-2F51-41B1-B621-E61998148950}"/>
          </ac:spMkLst>
        </pc:spChg>
        <pc:spChg chg="add mod">
          <ac:chgData name="Weiwen Jiang" userId="0e4016a5-9048-4e1b-922e-13dee76f1b6b" providerId="ADAL" clId="{F3C68A08-DF71-4CC7-AF69-4FE64E70367F}" dt="2022-05-31T23:56:18.447" v="5080"/>
          <ac:spMkLst>
            <pc:docMk/>
            <pc:sldMk cId="2327283099" sldId="256"/>
            <ac:spMk id="7" creationId="{C441015B-7086-470F-AF3D-A23D17411B2F}"/>
          </ac:spMkLst>
        </pc:spChg>
        <pc:spChg chg="mod">
          <ac:chgData name="Weiwen Jiang" userId="0e4016a5-9048-4e1b-922e-13dee76f1b6b" providerId="ADAL" clId="{F3C68A08-DF71-4CC7-AF69-4FE64E70367F}" dt="2022-05-31T23:55:54.878" v="5076" actId="1076"/>
          <ac:spMkLst>
            <pc:docMk/>
            <pc:sldMk cId="2327283099" sldId="256"/>
            <ac:spMk id="8" creationId="{E37EAB52-2BB2-47AA-8CEA-67D0A9356F94}"/>
          </ac:spMkLst>
        </pc:spChg>
        <pc:spChg chg="del mod">
          <ac:chgData name="Weiwen Jiang" userId="0e4016a5-9048-4e1b-922e-13dee76f1b6b" providerId="ADAL" clId="{F3C68A08-DF71-4CC7-AF69-4FE64E70367F}" dt="2022-04-10T23:46:05.780" v="97" actId="478"/>
          <ac:spMkLst>
            <pc:docMk/>
            <pc:sldMk cId="2327283099" sldId="256"/>
            <ac:spMk id="9" creationId="{BCFC5020-87D1-47A1-A2DF-69389D2E4BED}"/>
          </ac:spMkLst>
        </pc:spChg>
        <pc:spChg chg="add del mod">
          <ac:chgData name="Weiwen Jiang" userId="0e4016a5-9048-4e1b-922e-13dee76f1b6b" providerId="ADAL" clId="{F3C68A08-DF71-4CC7-AF69-4FE64E70367F}" dt="2022-04-10T23:45:35.310" v="93" actId="478"/>
          <ac:spMkLst>
            <pc:docMk/>
            <pc:sldMk cId="2327283099" sldId="256"/>
            <ac:spMk id="10" creationId="{7CFA4AB4-EE30-4B05-8387-3C35EF6DAFE7}"/>
          </ac:spMkLst>
        </pc:spChg>
        <pc:spChg chg="mod">
          <ac:chgData name="Weiwen Jiang" userId="0e4016a5-9048-4e1b-922e-13dee76f1b6b" providerId="ADAL" clId="{F3C68A08-DF71-4CC7-AF69-4FE64E70367F}" dt="2022-04-10T23:46:24.617" v="103"/>
          <ac:spMkLst>
            <pc:docMk/>
            <pc:sldMk cId="2327283099" sldId="256"/>
            <ac:spMk id="11" creationId="{24BAF677-8793-45AA-AA6A-E089BA258716}"/>
          </ac:spMkLst>
        </pc:spChg>
        <pc:spChg chg="add del mod">
          <ac:chgData name="Weiwen Jiang" userId="0e4016a5-9048-4e1b-922e-13dee76f1b6b" providerId="ADAL" clId="{F3C68A08-DF71-4CC7-AF69-4FE64E70367F}" dt="2022-04-10T23:49:13.487" v="150"/>
          <ac:spMkLst>
            <pc:docMk/>
            <pc:sldMk cId="2327283099" sldId="256"/>
            <ac:spMk id="14" creationId="{34413BC9-4110-4CC9-B2A0-6A8226F67541}"/>
          </ac:spMkLst>
        </pc:spChg>
        <pc:spChg chg="add del mod">
          <ac:chgData name="Weiwen Jiang" userId="0e4016a5-9048-4e1b-922e-13dee76f1b6b" providerId="ADAL" clId="{F3C68A08-DF71-4CC7-AF69-4FE64E70367F}" dt="2022-05-31T23:55:44.265" v="5072" actId="478"/>
          <ac:spMkLst>
            <pc:docMk/>
            <pc:sldMk cId="2327283099" sldId="256"/>
            <ac:spMk id="16" creationId="{C8742547-4AFA-42B7-AFBC-B58F02010B77}"/>
          </ac:spMkLst>
        </pc:spChg>
        <pc:spChg chg="add mod">
          <ac:chgData name="Weiwen Jiang" userId="0e4016a5-9048-4e1b-922e-13dee76f1b6b" providerId="ADAL" clId="{F3C68A08-DF71-4CC7-AF69-4FE64E70367F}" dt="2022-05-31T23:55:56.766" v="5077" actId="1076"/>
          <ac:spMkLst>
            <pc:docMk/>
            <pc:sldMk cId="2327283099" sldId="256"/>
            <ac:spMk id="17" creationId="{9ACEB59C-F051-4950-83EA-191FB87AD4A2}"/>
          </ac:spMkLst>
        </pc:spChg>
        <pc:spChg chg="add del mod">
          <ac:chgData name="Weiwen Jiang" userId="0e4016a5-9048-4e1b-922e-13dee76f1b6b" providerId="ADAL" clId="{F3C68A08-DF71-4CC7-AF69-4FE64E70367F}" dt="2022-05-31T23:55:44.265" v="5072" actId="478"/>
          <ac:spMkLst>
            <pc:docMk/>
            <pc:sldMk cId="2327283099" sldId="256"/>
            <ac:spMk id="26" creationId="{277432C6-D209-4A20-BFB4-6C3AB4AF7D18}"/>
          </ac:spMkLst>
        </pc:spChg>
        <pc:spChg chg="add del mod">
          <ac:chgData name="Weiwen Jiang" userId="0e4016a5-9048-4e1b-922e-13dee76f1b6b" providerId="ADAL" clId="{F3C68A08-DF71-4CC7-AF69-4FE64E70367F}" dt="2022-05-31T23:55:44.265" v="5072" actId="478"/>
          <ac:spMkLst>
            <pc:docMk/>
            <pc:sldMk cId="2327283099" sldId="256"/>
            <ac:spMk id="27" creationId="{A53F424F-FCAD-4AC0-9FB7-3C9FA1F1954C}"/>
          </ac:spMkLst>
        </pc:spChg>
        <pc:spChg chg="add del mod">
          <ac:chgData name="Weiwen Jiang" userId="0e4016a5-9048-4e1b-922e-13dee76f1b6b" providerId="ADAL" clId="{F3C68A08-DF71-4CC7-AF69-4FE64E70367F}" dt="2022-05-31T23:55:44.265" v="5072" actId="478"/>
          <ac:spMkLst>
            <pc:docMk/>
            <pc:sldMk cId="2327283099" sldId="256"/>
            <ac:spMk id="29" creationId="{6A5EE353-686F-42A1-B906-DCA4911C5BF3}"/>
          </ac:spMkLst>
        </pc:spChg>
        <pc:spChg chg="add del mod">
          <ac:chgData name="Weiwen Jiang" userId="0e4016a5-9048-4e1b-922e-13dee76f1b6b" providerId="ADAL" clId="{F3C68A08-DF71-4CC7-AF69-4FE64E70367F}" dt="2022-05-31T23:55:44.265" v="5072" actId="478"/>
          <ac:spMkLst>
            <pc:docMk/>
            <pc:sldMk cId="2327283099" sldId="256"/>
            <ac:spMk id="35" creationId="{E36B90C6-944F-464E-8096-C9AA514D1394}"/>
          </ac:spMkLst>
        </pc:spChg>
        <pc:picChg chg="del">
          <ac:chgData name="Weiwen Jiang" userId="0e4016a5-9048-4e1b-922e-13dee76f1b6b" providerId="ADAL" clId="{F3C68A08-DF71-4CC7-AF69-4FE64E70367F}" dt="2022-04-10T23:42:38.098" v="0" actId="478"/>
          <ac:picMkLst>
            <pc:docMk/>
            <pc:sldMk cId="2327283099" sldId="256"/>
            <ac:picMk id="6" creationId="{C51EFCA1-0AE9-4889-B48E-33AB5B128224}"/>
          </ac:picMkLst>
        </pc:picChg>
        <pc:picChg chg="del mod">
          <ac:chgData name="Weiwen Jiang" userId="0e4016a5-9048-4e1b-922e-13dee76f1b6b" providerId="ADAL" clId="{F3C68A08-DF71-4CC7-AF69-4FE64E70367F}" dt="2022-05-31T23:55:44.265" v="5072" actId="478"/>
          <ac:picMkLst>
            <pc:docMk/>
            <pc:sldMk cId="2327283099" sldId="256"/>
            <ac:picMk id="12" creationId="{42602934-8319-4019-9A78-78A892566193}"/>
          </ac:picMkLst>
        </pc:picChg>
        <pc:picChg chg="add del mod">
          <ac:chgData name="Weiwen Jiang" userId="0e4016a5-9048-4e1b-922e-13dee76f1b6b" providerId="ADAL" clId="{F3C68A08-DF71-4CC7-AF69-4FE64E70367F}" dt="2022-04-10T23:47:23.999" v="118" actId="478"/>
          <ac:picMkLst>
            <pc:docMk/>
            <pc:sldMk cId="2327283099" sldId="256"/>
            <ac:picMk id="13" creationId="{EB21D517-B3FE-404F-A6AE-417749D2375B}"/>
          </ac:picMkLst>
        </pc:picChg>
        <pc:picChg chg="add del mod">
          <ac:chgData name="Weiwen Jiang" userId="0e4016a5-9048-4e1b-922e-13dee76f1b6b" providerId="ADAL" clId="{F3C68A08-DF71-4CC7-AF69-4FE64E70367F}" dt="2022-05-31T23:55:44.265" v="5072" actId="478"/>
          <ac:picMkLst>
            <pc:docMk/>
            <pc:sldMk cId="2327283099" sldId="256"/>
            <ac:picMk id="15" creationId="{0AB48254-67A4-4916-85AB-21B593A47664}"/>
          </ac:picMkLst>
        </pc:picChg>
        <pc:picChg chg="del mod">
          <ac:chgData name="Weiwen Jiang" userId="0e4016a5-9048-4e1b-922e-13dee76f1b6b" providerId="ADAL" clId="{F3C68A08-DF71-4CC7-AF69-4FE64E70367F}" dt="2022-05-31T23:55:44.265" v="5072" actId="478"/>
          <ac:picMkLst>
            <pc:docMk/>
            <pc:sldMk cId="2327283099" sldId="256"/>
            <ac:picMk id="18" creationId="{426F8962-AC53-4F5B-972F-C3E4C53774BB}"/>
          </ac:picMkLst>
        </pc:picChg>
        <pc:picChg chg="del mod">
          <ac:chgData name="Weiwen Jiang" userId="0e4016a5-9048-4e1b-922e-13dee76f1b6b" providerId="ADAL" clId="{F3C68A08-DF71-4CC7-AF69-4FE64E70367F}" dt="2022-05-31T23:55:44.265" v="5072" actId="478"/>
          <ac:picMkLst>
            <pc:docMk/>
            <pc:sldMk cId="2327283099" sldId="256"/>
            <ac:picMk id="21" creationId="{C425E211-38E0-4E11-8D2C-F5C772F4D347}"/>
          </ac:picMkLst>
        </pc:picChg>
        <pc:picChg chg="add del mod">
          <ac:chgData name="Weiwen Jiang" userId="0e4016a5-9048-4e1b-922e-13dee76f1b6b" providerId="ADAL" clId="{F3C68A08-DF71-4CC7-AF69-4FE64E70367F}" dt="2022-04-10T23:46:36.957" v="105"/>
          <ac:picMkLst>
            <pc:docMk/>
            <pc:sldMk cId="2327283099" sldId="256"/>
            <ac:picMk id="1026" creationId="{BF50905C-26AA-4E6A-AAC3-6956E4AA6973}"/>
          </ac:picMkLst>
        </pc:picChg>
        <pc:picChg chg="add del mod">
          <ac:chgData name="Weiwen Jiang" userId="0e4016a5-9048-4e1b-922e-13dee76f1b6b" providerId="ADAL" clId="{F3C68A08-DF71-4CC7-AF69-4FE64E70367F}" dt="2022-04-10T23:47:39.277" v="121"/>
          <ac:picMkLst>
            <pc:docMk/>
            <pc:sldMk cId="2327283099" sldId="256"/>
            <ac:picMk id="1028" creationId="{84D23C5D-4AAC-48B3-BD71-04D2BC987BF7}"/>
          </ac:picMkLst>
        </pc:picChg>
        <pc:picChg chg="add del mod">
          <ac:chgData name="Weiwen Jiang" userId="0e4016a5-9048-4e1b-922e-13dee76f1b6b" providerId="ADAL" clId="{F3C68A08-DF71-4CC7-AF69-4FE64E70367F}" dt="2022-04-10T23:48:28.333" v="136"/>
          <ac:picMkLst>
            <pc:docMk/>
            <pc:sldMk cId="2327283099" sldId="256"/>
            <ac:picMk id="1030" creationId="{E8C8C41E-EE0A-4B6A-AE7D-CB36AA134378}"/>
          </ac:picMkLst>
        </pc:picChg>
        <pc:picChg chg="add del mod">
          <ac:chgData name="Weiwen Jiang" userId="0e4016a5-9048-4e1b-922e-13dee76f1b6b" providerId="ADAL" clId="{F3C68A08-DF71-4CC7-AF69-4FE64E70367F}" dt="2022-04-10T23:49:13.487" v="150"/>
          <ac:picMkLst>
            <pc:docMk/>
            <pc:sldMk cId="2327283099" sldId="256"/>
            <ac:picMk id="1032" creationId="{338B7360-5F19-4876-976E-B988D685137F}"/>
          </ac:picMkLst>
        </pc:picChg>
        <pc:picChg chg="add del mod">
          <ac:chgData name="Weiwen Jiang" userId="0e4016a5-9048-4e1b-922e-13dee76f1b6b" providerId="ADAL" clId="{F3C68A08-DF71-4CC7-AF69-4FE64E70367F}" dt="2022-05-31T23:55:44.265" v="5072" actId="478"/>
          <ac:picMkLst>
            <pc:docMk/>
            <pc:sldMk cId="2327283099" sldId="256"/>
            <ac:picMk id="1034" creationId="{85929B2D-7FAF-4EDB-9CEF-A96866737790}"/>
          </ac:picMkLst>
        </pc:picChg>
        <pc:picChg chg="add del mod">
          <ac:chgData name="Weiwen Jiang" userId="0e4016a5-9048-4e1b-922e-13dee76f1b6b" providerId="ADAL" clId="{F3C68A08-DF71-4CC7-AF69-4FE64E70367F}" dt="2022-04-10T23:58:15.364" v="628" actId="478"/>
          <ac:picMkLst>
            <pc:docMk/>
            <pc:sldMk cId="2327283099" sldId="256"/>
            <ac:picMk id="1036" creationId="{F496D8BC-8C7D-4437-A9BF-78D707FE733A}"/>
          </ac:picMkLst>
        </pc:picChg>
        <pc:picChg chg="add del">
          <ac:chgData name="Weiwen Jiang" userId="0e4016a5-9048-4e1b-922e-13dee76f1b6b" providerId="ADAL" clId="{F3C68A08-DF71-4CC7-AF69-4FE64E70367F}" dt="2022-04-10T23:52:50.327" v="270"/>
          <ac:picMkLst>
            <pc:docMk/>
            <pc:sldMk cId="2327283099" sldId="256"/>
            <ac:picMk id="1038" creationId="{3D8FF8AA-D0F4-4124-89F1-5F626CC8AFBB}"/>
          </ac:picMkLst>
        </pc:picChg>
        <pc:picChg chg="add del mod">
          <ac:chgData name="Weiwen Jiang" userId="0e4016a5-9048-4e1b-922e-13dee76f1b6b" providerId="ADAL" clId="{F3C68A08-DF71-4CC7-AF69-4FE64E70367F}" dt="2022-05-31T23:55:44.265" v="5072" actId="478"/>
          <ac:picMkLst>
            <pc:docMk/>
            <pc:sldMk cId="2327283099" sldId="256"/>
            <ac:picMk id="1040" creationId="{3F8100DC-6316-4759-BF7F-E1E1D26BDA94}"/>
          </ac:picMkLst>
        </pc:picChg>
        <pc:picChg chg="add del mod">
          <ac:chgData name="Weiwen Jiang" userId="0e4016a5-9048-4e1b-922e-13dee76f1b6b" providerId="ADAL" clId="{F3C68A08-DF71-4CC7-AF69-4FE64E70367F}" dt="2022-04-10T23:55:45.765" v="433" actId="478"/>
          <ac:picMkLst>
            <pc:docMk/>
            <pc:sldMk cId="2327283099" sldId="256"/>
            <ac:picMk id="1042" creationId="{B6B367AD-1C7B-49EF-9EA9-D6B92FB26CF7}"/>
          </ac:picMkLst>
        </pc:picChg>
        <pc:picChg chg="add del mod">
          <ac:chgData name="Weiwen Jiang" userId="0e4016a5-9048-4e1b-922e-13dee76f1b6b" providerId="ADAL" clId="{F3C68A08-DF71-4CC7-AF69-4FE64E70367F}" dt="2022-05-31T23:55:44.265" v="5072" actId="478"/>
          <ac:picMkLst>
            <pc:docMk/>
            <pc:sldMk cId="2327283099" sldId="256"/>
            <ac:picMk id="1044" creationId="{42655A26-B264-4607-8359-A827E8204813}"/>
          </ac:picMkLst>
        </pc:picChg>
        <pc:picChg chg="add del mod">
          <ac:chgData name="Weiwen Jiang" userId="0e4016a5-9048-4e1b-922e-13dee76f1b6b" providerId="ADAL" clId="{F3C68A08-DF71-4CC7-AF69-4FE64E70367F}" dt="2022-04-10T23:59:01.998" v="634" actId="478"/>
          <ac:picMkLst>
            <pc:docMk/>
            <pc:sldMk cId="2327283099" sldId="256"/>
            <ac:picMk id="1046" creationId="{C0C57840-4514-46F3-87CE-87D34CDF5C3D}"/>
          </ac:picMkLst>
        </pc:picChg>
        <pc:picChg chg="add del mod">
          <ac:chgData name="Weiwen Jiang" userId="0e4016a5-9048-4e1b-922e-13dee76f1b6b" providerId="ADAL" clId="{F3C68A08-DF71-4CC7-AF69-4FE64E70367F}" dt="2022-05-31T23:55:44.265" v="5072" actId="478"/>
          <ac:picMkLst>
            <pc:docMk/>
            <pc:sldMk cId="2327283099" sldId="256"/>
            <ac:picMk id="1048" creationId="{F707E5EA-A112-45EF-B9BD-DB7787227857}"/>
          </ac:picMkLst>
        </pc:picChg>
      </pc:sldChg>
      <pc:sldChg chg="addSp modSp add mod">
        <pc:chgData name="Weiwen Jiang" userId="0e4016a5-9048-4e1b-922e-13dee76f1b6b" providerId="ADAL" clId="{F3C68A08-DF71-4CC7-AF69-4FE64E70367F}" dt="2022-04-11T03:06:24.961" v="4861" actId="20577"/>
        <pc:sldMkLst>
          <pc:docMk/>
          <pc:sldMk cId="3747527832" sldId="261"/>
        </pc:sldMkLst>
        <pc:spChg chg="mod">
          <ac:chgData name="Weiwen Jiang" userId="0e4016a5-9048-4e1b-922e-13dee76f1b6b" providerId="ADAL" clId="{F3C68A08-DF71-4CC7-AF69-4FE64E70367F}" dt="2022-04-11T03:06:24.961" v="4861" actId="20577"/>
          <ac:spMkLst>
            <pc:docMk/>
            <pc:sldMk cId="3747527832" sldId="261"/>
            <ac:spMk id="2" creationId="{C9A2C7CA-009E-3642-BBCF-87C9A3289253}"/>
          </ac:spMkLst>
        </pc:spChg>
        <pc:spChg chg="mod">
          <ac:chgData name="Weiwen Jiang" userId="0e4016a5-9048-4e1b-922e-13dee76f1b6b" providerId="ADAL" clId="{F3C68A08-DF71-4CC7-AF69-4FE64E70367F}" dt="2022-04-11T02:26:44.587" v="3613" actId="1076"/>
          <ac:spMkLst>
            <pc:docMk/>
            <pc:sldMk cId="3747527832" sldId="261"/>
            <ac:spMk id="26" creationId="{ED3F8A4E-8D6C-4890-9F11-41F1FB6DF614}"/>
          </ac:spMkLst>
        </pc:spChg>
        <pc:spChg chg="add mod">
          <ac:chgData name="Weiwen Jiang" userId="0e4016a5-9048-4e1b-922e-13dee76f1b6b" providerId="ADAL" clId="{F3C68A08-DF71-4CC7-AF69-4FE64E70367F}" dt="2022-04-11T02:27:23.390" v="3643" actId="207"/>
          <ac:spMkLst>
            <pc:docMk/>
            <pc:sldMk cId="3747527832" sldId="261"/>
            <ac:spMk id="28" creationId="{A5C45246-9A82-4731-8425-68A91BFE571B}"/>
          </ac:spMkLst>
        </pc:spChg>
        <pc:grpChg chg="add mod">
          <ac:chgData name="Weiwen Jiang" userId="0e4016a5-9048-4e1b-922e-13dee76f1b6b" providerId="ADAL" clId="{F3C68A08-DF71-4CC7-AF69-4FE64E70367F}" dt="2022-04-11T02:27:20.636" v="3642" actId="164"/>
          <ac:grpSpMkLst>
            <pc:docMk/>
            <pc:sldMk cId="3747527832" sldId="261"/>
            <ac:grpSpMk id="4" creationId="{23B25F18-9030-4EB4-823D-BEA060E1B470}"/>
          </ac:grpSpMkLst>
        </pc:grpChg>
        <pc:picChg chg="mod">
          <ac:chgData name="Weiwen Jiang" userId="0e4016a5-9048-4e1b-922e-13dee76f1b6b" providerId="ADAL" clId="{F3C68A08-DF71-4CC7-AF69-4FE64E70367F}" dt="2022-04-11T02:26:35.834" v="3612" actId="1076"/>
          <ac:picMkLst>
            <pc:docMk/>
            <pc:sldMk cId="3747527832" sldId="261"/>
            <ac:picMk id="27" creationId="{7B314DA4-A25C-4242-8D6A-5528494C208A}"/>
          </ac:picMkLst>
        </pc:picChg>
        <pc:picChg chg="add mod">
          <ac:chgData name="Weiwen Jiang" userId="0e4016a5-9048-4e1b-922e-13dee76f1b6b" providerId="ADAL" clId="{F3C68A08-DF71-4CC7-AF69-4FE64E70367F}" dt="2022-04-11T02:27:20.636" v="3642" actId="164"/>
          <ac:picMkLst>
            <pc:docMk/>
            <pc:sldMk cId="3747527832" sldId="261"/>
            <ac:picMk id="4098" creationId="{4300BAF5-5C32-4F35-AE79-8A67A110FFA6}"/>
          </ac:picMkLst>
        </pc:picChg>
      </pc:sldChg>
      <pc:sldChg chg="addSp modSp add mod">
        <pc:chgData name="Weiwen Jiang" userId="0e4016a5-9048-4e1b-922e-13dee76f1b6b" providerId="ADAL" clId="{F3C68A08-DF71-4CC7-AF69-4FE64E70367F}" dt="2022-04-11T03:06:27.390" v="4862"/>
        <pc:sldMkLst>
          <pc:docMk/>
          <pc:sldMk cId="2035604217" sldId="262"/>
        </pc:sldMkLst>
        <pc:spChg chg="mod">
          <ac:chgData name="Weiwen Jiang" userId="0e4016a5-9048-4e1b-922e-13dee76f1b6b" providerId="ADAL" clId="{F3C68A08-DF71-4CC7-AF69-4FE64E70367F}" dt="2022-04-11T03:06:27.390" v="4862"/>
          <ac:spMkLst>
            <pc:docMk/>
            <pc:sldMk cId="2035604217" sldId="262"/>
            <ac:spMk id="2" creationId="{C9A2C7CA-009E-3642-BBCF-87C9A3289253}"/>
          </ac:spMkLst>
        </pc:spChg>
        <pc:spChg chg="mod">
          <ac:chgData name="Weiwen Jiang" userId="0e4016a5-9048-4e1b-922e-13dee76f1b6b" providerId="ADAL" clId="{F3C68A08-DF71-4CC7-AF69-4FE64E70367F}" dt="2022-04-11T02:27:30.522" v="3644" actId="1076"/>
          <ac:spMkLst>
            <pc:docMk/>
            <pc:sldMk cId="2035604217" sldId="262"/>
            <ac:spMk id="26" creationId="{ED3F8A4E-8D6C-4890-9F11-41F1FB6DF614}"/>
          </ac:spMkLst>
        </pc:spChg>
        <pc:spChg chg="mod">
          <ac:chgData name="Weiwen Jiang" userId="0e4016a5-9048-4e1b-922e-13dee76f1b6b" providerId="ADAL" clId="{F3C68A08-DF71-4CC7-AF69-4FE64E70367F}" dt="2022-04-11T02:28:42.906" v="3654" actId="1076"/>
          <ac:spMkLst>
            <pc:docMk/>
            <pc:sldMk cId="2035604217" sldId="262"/>
            <ac:spMk id="27" creationId="{34C2B8F4-DFCF-4143-9596-33186A31CD3F}"/>
          </ac:spMkLst>
        </pc:spChg>
        <pc:picChg chg="add mod">
          <ac:chgData name="Weiwen Jiang" userId="0e4016a5-9048-4e1b-922e-13dee76f1b6b" providerId="ADAL" clId="{F3C68A08-DF71-4CC7-AF69-4FE64E70367F}" dt="2022-04-11T02:28:39.577" v="3652" actId="1076"/>
          <ac:picMkLst>
            <pc:docMk/>
            <pc:sldMk cId="2035604217" sldId="262"/>
            <ac:picMk id="5122" creationId="{3E0692F7-7D18-4C2F-9FBA-95E69465487E}"/>
          </ac:picMkLst>
        </pc:picChg>
        <pc:picChg chg="add mod">
          <ac:chgData name="Weiwen Jiang" userId="0e4016a5-9048-4e1b-922e-13dee76f1b6b" providerId="ADAL" clId="{F3C68A08-DF71-4CC7-AF69-4FE64E70367F}" dt="2022-04-11T02:28:44.929" v="3655" actId="1076"/>
          <ac:picMkLst>
            <pc:docMk/>
            <pc:sldMk cId="2035604217" sldId="262"/>
            <ac:picMk id="5124" creationId="{D43F9FB9-171B-4E5F-8360-A58F220967A2}"/>
          </ac:picMkLst>
        </pc:picChg>
      </pc:sldChg>
      <pc:sldChg chg="addSp modSp add mod">
        <pc:chgData name="Weiwen Jiang" userId="0e4016a5-9048-4e1b-922e-13dee76f1b6b" providerId="ADAL" clId="{F3C68A08-DF71-4CC7-AF69-4FE64E70367F}" dt="2022-04-11T03:06:29.008" v="4863"/>
        <pc:sldMkLst>
          <pc:docMk/>
          <pc:sldMk cId="842069966" sldId="263"/>
        </pc:sldMkLst>
        <pc:spChg chg="mod">
          <ac:chgData name="Weiwen Jiang" userId="0e4016a5-9048-4e1b-922e-13dee76f1b6b" providerId="ADAL" clId="{F3C68A08-DF71-4CC7-AF69-4FE64E70367F}" dt="2022-04-11T03:06:29.008" v="4863"/>
          <ac:spMkLst>
            <pc:docMk/>
            <pc:sldMk cId="842069966" sldId="263"/>
            <ac:spMk id="2" creationId="{C9A2C7CA-009E-3642-BBCF-87C9A3289253}"/>
          </ac:spMkLst>
        </pc:spChg>
        <pc:spChg chg="mod">
          <ac:chgData name="Weiwen Jiang" userId="0e4016a5-9048-4e1b-922e-13dee76f1b6b" providerId="ADAL" clId="{F3C68A08-DF71-4CC7-AF69-4FE64E70367F}" dt="2022-04-11T02:29:13.961" v="3656" actId="1076"/>
          <ac:spMkLst>
            <pc:docMk/>
            <pc:sldMk cId="842069966" sldId="263"/>
            <ac:spMk id="26" creationId="{ED3F8A4E-8D6C-4890-9F11-41F1FB6DF614}"/>
          </ac:spMkLst>
        </pc:spChg>
        <pc:spChg chg="mod">
          <ac:chgData name="Weiwen Jiang" userId="0e4016a5-9048-4e1b-922e-13dee76f1b6b" providerId="ADAL" clId="{F3C68A08-DF71-4CC7-AF69-4FE64E70367F}" dt="2022-04-11T02:29:15.746" v="3657" actId="1076"/>
          <ac:spMkLst>
            <pc:docMk/>
            <pc:sldMk cId="842069966" sldId="263"/>
            <ac:spMk id="27" creationId="{00CB520D-4243-433F-B817-61DF44D529CC}"/>
          </ac:spMkLst>
        </pc:spChg>
        <pc:picChg chg="add mod">
          <ac:chgData name="Weiwen Jiang" userId="0e4016a5-9048-4e1b-922e-13dee76f1b6b" providerId="ADAL" clId="{F3C68A08-DF71-4CC7-AF69-4FE64E70367F}" dt="2022-04-11T02:29:35.842" v="3667" actId="1076"/>
          <ac:picMkLst>
            <pc:docMk/>
            <pc:sldMk cId="842069966" sldId="263"/>
            <ac:picMk id="6146" creationId="{C96BB532-F953-4E24-A781-61C1E4919619}"/>
          </ac:picMkLst>
        </pc:picChg>
      </pc:sldChg>
      <pc:sldChg chg="modSp add modAnim">
        <pc:chgData name="Weiwen Jiang" userId="0e4016a5-9048-4e1b-922e-13dee76f1b6b" providerId="ADAL" clId="{F3C68A08-DF71-4CC7-AF69-4FE64E70367F}" dt="2022-04-11T03:14:12.305" v="4934"/>
        <pc:sldMkLst>
          <pc:docMk/>
          <pc:sldMk cId="1821866878" sldId="264"/>
        </pc:sldMkLst>
        <pc:spChg chg="mod">
          <ac:chgData name="Weiwen Jiang" userId="0e4016a5-9048-4e1b-922e-13dee76f1b6b" providerId="ADAL" clId="{F3C68A08-DF71-4CC7-AF69-4FE64E70367F}" dt="2022-04-11T03:06:34.552" v="4866"/>
          <ac:spMkLst>
            <pc:docMk/>
            <pc:sldMk cId="1821866878" sldId="264"/>
            <ac:spMk id="2" creationId="{C9A2C7CA-009E-3642-BBCF-87C9A3289253}"/>
          </ac:spMkLst>
        </pc:spChg>
        <pc:spChg chg="mod">
          <ac:chgData name="Weiwen Jiang" userId="0e4016a5-9048-4e1b-922e-13dee76f1b6b" providerId="ADAL" clId="{F3C68A08-DF71-4CC7-AF69-4FE64E70367F}" dt="2022-04-11T03:00:53.523" v="4770"/>
          <ac:spMkLst>
            <pc:docMk/>
            <pc:sldMk cId="1821866878" sldId="264"/>
            <ac:spMk id="22" creationId="{F123B943-31F2-49EA-A0E4-1CDE611F0E93}"/>
          </ac:spMkLst>
        </pc:spChg>
      </pc:sldChg>
      <pc:sldChg chg="delSp modSp add del mod delAnim">
        <pc:chgData name="Weiwen Jiang" userId="0e4016a5-9048-4e1b-922e-13dee76f1b6b" providerId="ADAL" clId="{F3C68A08-DF71-4CC7-AF69-4FE64E70367F}" dt="2022-04-11T02:51:20.064" v="4647" actId="2696"/>
        <pc:sldMkLst>
          <pc:docMk/>
          <pc:sldMk cId="4280511573" sldId="264"/>
        </pc:sldMkLst>
        <pc:spChg chg="mod">
          <ac:chgData name="Weiwen Jiang" userId="0e4016a5-9048-4e1b-922e-13dee76f1b6b" providerId="ADAL" clId="{F3C68A08-DF71-4CC7-AF69-4FE64E70367F}" dt="2022-04-11T02:24:25.795" v="3606" actId="1076"/>
          <ac:spMkLst>
            <pc:docMk/>
            <pc:sldMk cId="4280511573" sldId="264"/>
            <ac:spMk id="12" creationId="{82CB00D0-BE24-4A2F-8AC3-710CC38B0F11}"/>
          </ac:spMkLst>
        </pc:spChg>
        <pc:spChg chg="mod">
          <ac:chgData name="Weiwen Jiang" userId="0e4016a5-9048-4e1b-922e-13dee76f1b6b" providerId="ADAL" clId="{F3C68A08-DF71-4CC7-AF69-4FE64E70367F}" dt="2022-04-11T02:24:25.795" v="3606" actId="1076"/>
          <ac:spMkLst>
            <pc:docMk/>
            <pc:sldMk cId="4280511573" sldId="264"/>
            <ac:spMk id="14" creationId="{CF8A5C7C-4342-4F46-8C6E-9B74C0D11586}"/>
          </ac:spMkLst>
        </pc:spChg>
        <pc:spChg chg="mod">
          <ac:chgData name="Weiwen Jiang" userId="0e4016a5-9048-4e1b-922e-13dee76f1b6b" providerId="ADAL" clId="{F3C68A08-DF71-4CC7-AF69-4FE64E70367F}" dt="2022-04-11T02:24:25.795" v="3606" actId="1076"/>
          <ac:spMkLst>
            <pc:docMk/>
            <pc:sldMk cId="4280511573" sldId="264"/>
            <ac:spMk id="18" creationId="{ACBC168E-75AF-4E3A-9958-157A42692DC7}"/>
          </ac:spMkLst>
        </pc:spChg>
        <pc:spChg chg="mod">
          <ac:chgData name="Weiwen Jiang" userId="0e4016a5-9048-4e1b-922e-13dee76f1b6b" providerId="ADAL" clId="{F3C68A08-DF71-4CC7-AF69-4FE64E70367F}" dt="2022-04-11T02:24:25.795" v="3606" actId="1076"/>
          <ac:spMkLst>
            <pc:docMk/>
            <pc:sldMk cId="4280511573" sldId="264"/>
            <ac:spMk id="19" creationId="{DF0080F8-929B-4946-B05C-925C1D9297F5}"/>
          </ac:spMkLst>
        </pc:spChg>
        <pc:spChg chg="mod">
          <ac:chgData name="Weiwen Jiang" userId="0e4016a5-9048-4e1b-922e-13dee76f1b6b" providerId="ADAL" clId="{F3C68A08-DF71-4CC7-AF69-4FE64E70367F}" dt="2022-04-11T02:24:25.795" v="3606" actId="1076"/>
          <ac:spMkLst>
            <pc:docMk/>
            <pc:sldMk cId="4280511573" sldId="264"/>
            <ac:spMk id="21" creationId="{84B104EF-97C1-4221-95E4-DAB706B29663}"/>
          </ac:spMkLst>
        </pc:spChg>
        <pc:spChg chg="mod">
          <ac:chgData name="Weiwen Jiang" userId="0e4016a5-9048-4e1b-922e-13dee76f1b6b" providerId="ADAL" clId="{F3C68A08-DF71-4CC7-AF69-4FE64E70367F}" dt="2022-04-11T02:24:25.795" v="3606" actId="1076"/>
          <ac:spMkLst>
            <pc:docMk/>
            <pc:sldMk cId="4280511573" sldId="264"/>
            <ac:spMk id="22" creationId="{F123B943-31F2-49EA-A0E4-1CDE611F0E93}"/>
          </ac:spMkLst>
        </pc:spChg>
        <pc:spChg chg="mod">
          <ac:chgData name="Weiwen Jiang" userId="0e4016a5-9048-4e1b-922e-13dee76f1b6b" providerId="ADAL" clId="{F3C68A08-DF71-4CC7-AF69-4FE64E70367F}" dt="2022-04-11T02:24:25.795" v="3606" actId="1076"/>
          <ac:spMkLst>
            <pc:docMk/>
            <pc:sldMk cId="4280511573" sldId="264"/>
            <ac:spMk id="23" creationId="{3EA65D53-B324-42C5-8BFF-C86C9BF2A14D}"/>
          </ac:spMkLst>
        </pc:spChg>
        <pc:spChg chg="mod">
          <ac:chgData name="Weiwen Jiang" userId="0e4016a5-9048-4e1b-922e-13dee76f1b6b" providerId="ADAL" clId="{F3C68A08-DF71-4CC7-AF69-4FE64E70367F}" dt="2022-04-11T02:24:25.795" v="3606" actId="1076"/>
          <ac:spMkLst>
            <pc:docMk/>
            <pc:sldMk cId="4280511573" sldId="264"/>
            <ac:spMk id="24" creationId="{ACAAD38F-6954-4D21-835B-49114505F257}"/>
          </ac:spMkLst>
        </pc:spChg>
        <pc:spChg chg="mod">
          <ac:chgData name="Weiwen Jiang" userId="0e4016a5-9048-4e1b-922e-13dee76f1b6b" providerId="ADAL" clId="{F3C68A08-DF71-4CC7-AF69-4FE64E70367F}" dt="2022-04-11T02:24:25.795" v="3606" actId="1076"/>
          <ac:spMkLst>
            <pc:docMk/>
            <pc:sldMk cId="4280511573" sldId="264"/>
            <ac:spMk id="25" creationId="{C3DDA9DC-78EC-4F4A-BDCE-345DD7A509C8}"/>
          </ac:spMkLst>
        </pc:spChg>
        <pc:spChg chg="mod">
          <ac:chgData name="Weiwen Jiang" userId="0e4016a5-9048-4e1b-922e-13dee76f1b6b" providerId="ADAL" clId="{F3C68A08-DF71-4CC7-AF69-4FE64E70367F}" dt="2022-04-11T02:24:25.795" v="3606" actId="1076"/>
          <ac:spMkLst>
            <pc:docMk/>
            <pc:sldMk cId="4280511573" sldId="264"/>
            <ac:spMk id="27" creationId="{28E40DE1-03F3-443C-B40F-0607F7785CF5}"/>
          </ac:spMkLst>
        </pc:spChg>
        <pc:spChg chg="mod">
          <ac:chgData name="Weiwen Jiang" userId="0e4016a5-9048-4e1b-922e-13dee76f1b6b" providerId="ADAL" clId="{F3C68A08-DF71-4CC7-AF69-4FE64E70367F}" dt="2022-04-11T02:24:25.795" v="3606" actId="1076"/>
          <ac:spMkLst>
            <pc:docMk/>
            <pc:sldMk cId="4280511573" sldId="264"/>
            <ac:spMk id="28" creationId="{A3A6264F-74E4-4705-B7AF-1AFAA12212D5}"/>
          </ac:spMkLst>
        </pc:spChg>
        <pc:spChg chg="mod">
          <ac:chgData name="Weiwen Jiang" userId="0e4016a5-9048-4e1b-922e-13dee76f1b6b" providerId="ADAL" clId="{F3C68A08-DF71-4CC7-AF69-4FE64E70367F}" dt="2022-04-11T02:24:25.795" v="3606" actId="1076"/>
          <ac:spMkLst>
            <pc:docMk/>
            <pc:sldMk cId="4280511573" sldId="264"/>
            <ac:spMk id="29" creationId="{4E417563-A1FF-4E84-BBDC-FB6E2AE35AF7}"/>
          </ac:spMkLst>
        </pc:spChg>
        <pc:spChg chg="mod">
          <ac:chgData name="Weiwen Jiang" userId="0e4016a5-9048-4e1b-922e-13dee76f1b6b" providerId="ADAL" clId="{F3C68A08-DF71-4CC7-AF69-4FE64E70367F}" dt="2022-04-11T02:24:25.795" v="3606" actId="1076"/>
          <ac:spMkLst>
            <pc:docMk/>
            <pc:sldMk cId="4280511573" sldId="264"/>
            <ac:spMk id="30" creationId="{3F2B6929-5F76-4CC2-A7D0-6190912C9225}"/>
          </ac:spMkLst>
        </pc:spChg>
        <pc:spChg chg="mod">
          <ac:chgData name="Weiwen Jiang" userId="0e4016a5-9048-4e1b-922e-13dee76f1b6b" providerId="ADAL" clId="{F3C68A08-DF71-4CC7-AF69-4FE64E70367F}" dt="2022-04-11T02:24:25.795" v="3606" actId="1076"/>
          <ac:spMkLst>
            <pc:docMk/>
            <pc:sldMk cId="4280511573" sldId="264"/>
            <ac:spMk id="31" creationId="{8F59699D-FDD9-42D1-A44C-0B98E8B3BFA9}"/>
          </ac:spMkLst>
        </pc:spChg>
        <pc:spChg chg="mod">
          <ac:chgData name="Weiwen Jiang" userId="0e4016a5-9048-4e1b-922e-13dee76f1b6b" providerId="ADAL" clId="{F3C68A08-DF71-4CC7-AF69-4FE64E70367F}" dt="2022-04-11T02:24:25.795" v="3606" actId="1076"/>
          <ac:spMkLst>
            <pc:docMk/>
            <pc:sldMk cId="4280511573" sldId="264"/>
            <ac:spMk id="32" creationId="{27F15E9F-4C0B-4DE3-9B1F-F10D5D659ABD}"/>
          </ac:spMkLst>
        </pc:spChg>
        <pc:spChg chg="mod">
          <ac:chgData name="Weiwen Jiang" userId="0e4016a5-9048-4e1b-922e-13dee76f1b6b" providerId="ADAL" clId="{F3C68A08-DF71-4CC7-AF69-4FE64E70367F}" dt="2022-04-11T02:24:25.795" v="3606" actId="1076"/>
          <ac:spMkLst>
            <pc:docMk/>
            <pc:sldMk cId="4280511573" sldId="264"/>
            <ac:spMk id="33" creationId="{52DFA60A-F420-46F6-AFE0-59BE5CA0201C}"/>
          </ac:spMkLst>
        </pc:spChg>
        <pc:spChg chg="mod">
          <ac:chgData name="Weiwen Jiang" userId="0e4016a5-9048-4e1b-922e-13dee76f1b6b" providerId="ADAL" clId="{F3C68A08-DF71-4CC7-AF69-4FE64E70367F}" dt="2022-04-11T02:24:25.795" v="3606" actId="1076"/>
          <ac:spMkLst>
            <pc:docMk/>
            <pc:sldMk cId="4280511573" sldId="264"/>
            <ac:spMk id="34" creationId="{70E7EC3B-5552-444E-9ABB-8D2B975878E2}"/>
          </ac:spMkLst>
        </pc:spChg>
        <pc:spChg chg="mod">
          <ac:chgData name="Weiwen Jiang" userId="0e4016a5-9048-4e1b-922e-13dee76f1b6b" providerId="ADAL" clId="{F3C68A08-DF71-4CC7-AF69-4FE64E70367F}" dt="2022-04-11T02:24:25.795" v="3606" actId="1076"/>
          <ac:spMkLst>
            <pc:docMk/>
            <pc:sldMk cId="4280511573" sldId="264"/>
            <ac:spMk id="35" creationId="{086C9769-5430-44C0-BDBD-0F2495A186B4}"/>
          </ac:spMkLst>
        </pc:spChg>
        <pc:spChg chg="mod">
          <ac:chgData name="Weiwen Jiang" userId="0e4016a5-9048-4e1b-922e-13dee76f1b6b" providerId="ADAL" clId="{F3C68A08-DF71-4CC7-AF69-4FE64E70367F}" dt="2022-04-11T02:24:25.795" v="3606" actId="1076"/>
          <ac:spMkLst>
            <pc:docMk/>
            <pc:sldMk cId="4280511573" sldId="264"/>
            <ac:spMk id="36" creationId="{F2E732E0-F7AE-4AE0-B7DC-02190230D871}"/>
          </ac:spMkLst>
        </pc:spChg>
        <pc:spChg chg="mod">
          <ac:chgData name="Weiwen Jiang" userId="0e4016a5-9048-4e1b-922e-13dee76f1b6b" providerId="ADAL" clId="{F3C68A08-DF71-4CC7-AF69-4FE64E70367F}" dt="2022-04-11T02:24:25.795" v="3606" actId="1076"/>
          <ac:spMkLst>
            <pc:docMk/>
            <pc:sldMk cId="4280511573" sldId="264"/>
            <ac:spMk id="37" creationId="{19969746-B679-4D5B-B498-C0AA14D6BE01}"/>
          </ac:spMkLst>
        </pc:spChg>
        <pc:spChg chg="mod">
          <ac:chgData name="Weiwen Jiang" userId="0e4016a5-9048-4e1b-922e-13dee76f1b6b" providerId="ADAL" clId="{F3C68A08-DF71-4CC7-AF69-4FE64E70367F}" dt="2022-04-11T02:24:25.795" v="3606" actId="1076"/>
          <ac:spMkLst>
            <pc:docMk/>
            <pc:sldMk cId="4280511573" sldId="264"/>
            <ac:spMk id="38" creationId="{754D39C8-A367-4CCB-AF1B-59F7AD1DF999}"/>
          </ac:spMkLst>
        </pc:spChg>
        <pc:spChg chg="mod">
          <ac:chgData name="Weiwen Jiang" userId="0e4016a5-9048-4e1b-922e-13dee76f1b6b" providerId="ADAL" clId="{F3C68A08-DF71-4CC7-AF69-4FE64E70367F}" dt="2022-04-11T02:24:25.795" v="3606" actId="1076"/>
          <ac:spMkLst>
            <pc:docMk/>
            <pc:sldMk cId="4280511573" sldId="264"/>
            <ac:spMk id="39" creationId="{4B6E7BF0-9F0F-4A0D-B23F-4F1BFDE1FF0C}"/>
          </ac:spMkLst>
        </pc:spChg>
        <pc:spChg chg="mod">
          <ac:chgData name="Weiwen Jiang" userId="0e4016a5-9048-4e1b-922e-13dee76f1b6b" providerId="ADAL" clId="{F3C68A08-DF71-4CC7-AF69-4FE64E70367F}" dt="2022-04-11T02:24:25.795" v="3606" actId="1076"/>
          <ac:spMkLst>
            <pc:docMk/>
            <pc:sldMk cId="4280511573" sldId="264"/>
            <ac:spMk id="40" creationId="{953383C3-50AB-4F7B-A13A-91549BBD4F1D}"/>
          </ac:spMkLst>
        </pc:spChg>
        <pc:spChg chg="mod">
          <ac:chgData name="Weiwen Jiang" userId="0e4016a5-9048-4e1b-922e-13dee76f1b6b" providerId="ADAL" clId="{F3C68A08-DF71-4CC7-AF69-4FE64E70367F}" dt="2022-04-11T02:24:25.795" v="3606" actId="1076"/>
          <ac:spMkLst>
            <pc:docMk/>
            <pc:sldMk cId="4280511573" sldId="264"/>
            <ac:spMk id="41" creationId="{64DCC815-14B7-403E-A215-954343D39C01}"/>
          </ac:spMkLst>
        </pc:spChg>
        <pc:spChg chg="mod">
          <ac:chgData name="Weiwen Jiang" userId="0e4016a5-9048-4e1b-922e-13dee76f1b6b" providerId="ADAL" clId="{F3C68A08-DF71-4CC7-AF69-4FE64E70367F}" dt="2022-04-11T02:24:25.795" v="3606" actId="1076"/>
          <ac:spMkLst>
            <pc:docMk/>
            <pc:sldMk cId="4280511573" sldId="264"/>
            <ac:spMk id="42" creationId="{AA1EBDDD-980D-426B-8FDB-045EBC7787E3}"/>
          </ac:spMkLst>
        </pc:spChg>
        <pc:spChg chg="mod">
          <ac:chgData name="Weiwen Jiang" userId="0e4016a5-9048-4e1b-922e-13dee76f1b6b" providerId="ADAL" clId="{F3C68A08-DF71-4CC7-AF69-4FE64E70367F}" dt="2022-04-11T02:24:25.795" v="3606" actId="1076"/>
          <ac:spMkLst>
            <pc:docMk/>
            <pc:sldMk cId="4280511573" sldId="264"/>
            <ac:spMk id="43" creationId="{48BBD262-CE02-4DE6-8756-194146A0DC8E}"/>
          </ac:spMkLst>
        </pc:spChg>
        <pc:spChg chg="mod">
          <ac:chgData name="Weiwen Jiang" userId="0e4016a5-9048-4e1b-922e-13dee76f1b6b" providerId="ADAL" clId="{F3C68A08-DF71-4CC7-AF69-4FE64E70367F}" dt="2022-04-11T02:24:25.795" v="3606" actId="1076"/>
          <ac:spMkLst>
            <pc:docMk/>
            <pc:sldMk cId="4280511573" sldId="264"/>
            <ac:spMk id="44" creationId="{14476626-BEF1-401B-920E-78BA3E37D40D}"/>
          </ac:spMkLst>
        </pc:spChg>
        <pc:spChg chg="mod">
          <ac:chgData name="Weiwen Jiang" userId="0e4016a5-9048-4e1b-922e-13dee76f1b6b" providerId="ADAL" clId="{F3C68A08-DF71-4CC7-AF69-4FE64E70367F}" dt="2022-04-11T02:24:25.795" v="3606" actId="1076"/>
          <ac:spMkLst>
            <pc:docMk/>
            <pc:sldMk cId="4280511573" sldId="264"/>
            <ac:spMk id="45" creationId="{5C0E9836-3B03-437C-B0F4-6B4B7B9A910D}"/>
          </ac:spMkLst>
        </pc:spChg>
        <pc:spChg chg="mod">
          <ac:chgData name="Weiwen Jiang" userId="0e4016a5-9048-4e1b-922e-13dee76f1b6b" providerId="ADAL" clId="{F3C68A08-DF71-4CC7-AF69-4FE64E70367F}" dt="2022-04-11T02:24:25.795" v="3606" actId="1076"/>
          <ac:spMkLst>
            <pc:docMk/>
            <pc:sldMk cId="4280511573" sldId="264"/>
            <ac:spMk id="46" creationId="{10A17479-9081-4788-8156-1669E422974F}"/>
          </ac:spMkLst>
        </pc:spChg>
        <pc:spChg chg="mod">
          <ac:chgData name="Weiwen Jiang" userId="0e4016a5-9048-4e1b-922e-13dee76f1b6b" providerId="ADAL" clId="{F3C68A08-DF71-4CC7-AF69-4FE64E70367F}" dt="2022-04-11T02:24:25.795" v="3606" actId="1076"/>
          <ac:spMkLst>
            <pc:docMk/>
            <pc:sldMk cId="4280511573" sldId="264"/>
            <ac:spMk id="47" creationId="{024433BD-EB34-4C33-936C-6C9A4253F061}"/>
          </ac:spMkLst>
        </pc:spChg>
        <pc:spChg chg="mod">
          <ac:chgData name="Weiwen Jiang" userId="0e4016a5-9048-4e1b-922e-13dee76f1b6b" providerId="ADAL" clId="{F3C68A08-DF71-4CC7-AF69-4FE64E70367F}" dt="2022-04-11T02:24:25.795" v="3606" actId="1076"/>
          <ac:spMkLst>
            <pc:docMk/>
            <pc:sldMk cId="4280511573" sldId="264"/>
            <ac:spMk id="48" creationId="{06D13DCD-09E5-4B3F-89DB-66679621435A}"/>
          </ac:spMkLst>
        </pc:spChg>
        <pc:spChg chg="mod">
          <ac:chgData name="Weiwen Jiang" userId="0e4016a5-9048-4e1b-922e-13dee76f1b6b" providerId="ADAL" clId="{F3C68A08-DF71-4CC7-AF69-4FE64E70367F}" dt="2022-04-11T02:24:25.795" v="3606" actId="1076"/>
          <ac:spMkLst>
            <pc:docMk/>
            <pc:sldMk cId="4280511573" sldId="264"/>
            <ac:spMk id="49" creationId="{8364646D-1B19-4E5F-810C-0673578D22BC}"/>
          </ac:spMkLst>
        </pc:spChg>
        <pc:spChg chg="mod">
          <ac:chgData name="Weiwen Jiang" userId="0e4016a5-9048-4e1b-922e-13dee76f1b6b" providerId="ADAL" clId="{F3C68A08-DF71-4CC7-AF69-4FE64E70367F}" dt="2022-04-11T02:24:25.795" v="3606" actId="1076"/>
          <ac:spMkLst>
            <pc:docMk/>
            <pc:sldMk cId="4280511573" sldId="264"/>
            <ac:spMk id="50" creationId="{5BCD18A2-4103-444F-89A3-9A4C11ADECA5}"/>
          </ac:spMkLst>
        </pc:spChg>
        <pc:spChg chg="mod">
          <ac:chgData name="Weiwen Jiang" userId="0e4016a5-9048-4e1b-922e-13dee76f1b6b" providerId="ADAL" clId="{F3C68A08-DF71-4CC7-AF69-4FE64E70367F}" dt="2022-04-11T02:24:25.795" v="3606" actId="1076"/>
          <ac:spMkLst>
            <pc:docMk/>
            <pc:sldMk cId="4280511573" sldId="264"/>
            <ac:spMk id="51" creationId="{1264BF2C-2C17-4EBB-85EB-F91B38F8D106}"/>
          </ac:spMkLst>
        </pc:spChg>
        <pc:spChg chg="mod">
          <ac:chgData name="Weiwen Jiang" userId="0e4016a5-9048-4e1b-922e-13dee76f1b6b" providerId="ADAL" clId="{F3C68A08-DF71-4CC7-AF69-4FE64E70367F}" dt="2022-04-11T02:24:25.795" v="3606" actId="1076"/>
          <ac:spMkLst>
            <pc:docMk/>
            <pc:sldMk cId="4280511573" sldId="264"/>
            <ac:spMk id="52" creationId="{58EA0219-DDE6-4C14-B47C-98FC499A8C26}"/>
          </ac:spMkLst>
        </pc:spChg>
        <pc:spChg chg="del">
          <ac:chgData name="Weiwen Jiang" userId="0e4016a5-9048-4e1b-922e-13dee76f1b6b" providerId="ADAL" clId="{F3C68A08-DF71-4CC7-AF69-4FE64E70367F}" dt="2022-04-11T02:24:15.477" v="3605" actId="478"/>
          <ac:spMkLst>
            <pc:docMk/>
            <pc:sldMk cId="4280511573" sldId="264"/>
            <ac:spMk id="54" creationId="{911FD13A-1FB0-4A91-A0AD-141869C6427A}"/>
          </ac:spMkLst>
        </pc:spChg>
        <pc:grpChg chg="mod">
          <ac:chgData name="Weiwen Jiang" userId="0e4016a5-9048-4e1b-922e-13dee76f1b6b" providerId="ADAL" clId="{F3C68A08-DF71-4CC7-AF69-4FE64E70367F}" dt="2022-04-11T02:24:25.795" v="3606" actId="1076"/>
          <ac:grpSpMkLst>
            <pc:docMk/>
            <pc:sldMk cId="4280511573" sldId="264"/>
            <ac:grpSpMk id="13" creationId="{1E6855FD-C688-43EA-AED4-E36260F085CE}"/>
          </ac:grpSpMkLst>
        </pc:grpChg>
        <pc:cxnChg chg="del">
          <ac:chgData name="Weiwen Jiang" userId="0e4016a5-9048-4e1b-922e-13dee76f1b6b" providerId="ADAL" clId="{F3C68A08-DF71-4CC7-AF69-4FE64E70367F}" dt="2022-04-11T02:24:12.639" v="3604" actId="478"/>
          <ac:cxnSpMkLst>
            <pc:docMk/>
            <pc:sldMk cId="4280511573" sldId="264"/>
            <ac:cxnSpMk id="4" creationId="{C1D3D1A8-935E-4ED0-9626-1DCBD55F4F72}"/>
          </ac:cxnSpMkLst>
        </pc:cxnChg>
      </pc:sldChg>
      <pc:sldChg chg="addSp delSp modSp add mod modAnim">
        <pc:chgData name="Weiwen Jiang" userId="0e4016a5-9048-4e1b-922e-13dee76f1b6b" providerId="ADAL" clId="{F3C68A08-DF71-4CC7-AF69-4FE64E70367F}" dt="2022-04-11T03:06:32.409" v="4865"/>
        <pc:sldMkLst>
          <pc:docMk/>
          <pc:sldMk cId="1725964674" sldId="265"/>
        </pc:sldMkLst>
        <pc:spChg chg="mod">
          <ac:chgData name="Weiwen Jiang" userId="0e4016a5-9048-4e1b-922e-13dee76f1b6b" providerId="ADAL" clId="{F3C68A08-DF71-4CC7-AF69-4FE64E70367F}" dt="2022-04-11T03:06:32.409" v="4865"/>
          <ac:spMkLst>
            <pc:docMk/>
            <pc:sldMk cId="1725964674" sldId="265"/>
            <ac:spMk id="2" creationId="{C9A2C7CA-009E-3642-BBCF-87C9A3289253}"/>
          </ac:spMkLst>
        </pc:spChg>
        <pc:spChg chg="del mod">
          <ac:chgData name="Weiwen Jiang" userId="0e4016a5-9048-4e1b-922e-13dee76f1b6b" providerId="ADAL" clId="{F3C68A08-DF71-4CC7-AF69-4FE64E70367F}" dt="2022-04-11T02:31:00.731" v="3676" actId="478"/>
          <ac:spMkLst>
            <pc:docMk/>
            <pc:sldMk cId="1725964674" sldId="265"/>
            <ac:spMk id="293" creationId="{DF13A2ED-D9DE-43A4-86C0-F6DE411552F5}"/>
          </ac:spMkLst>
        </pc:spChg>
        <pc:spChg chg="del">
          <ac:chgData name="Weiwen Jiang" userId="0e4016a5-9048-4e1b-922e-13dee76f1b6b" providerId="ADAL" clId="{F3C68A08-DF71-4CC7-AF69-4FE64E70367F}" dt="2022-04-11T02:30:58.354" v="3674" actId="478"/>
          <ac:spMkLst>
            <pc:docMk/>
            <pc:sldMk cId="1725964674" sldId="265"/>
            <ac:spMk id="295" creationId="{B2C4BBE7-3FC4-45AD-9F46-C06B8A02DE64}"/>
          </ac:spMkLst>
        </pc:spChg>
        <pc:spChg chg="del">
          <ac:chgData name="Weiwen Jiang" userId="0e4016a5-9048-4e1b-922e-13dee76f1b6b" providerId="ADAL" clId="{F3C68A08-DF71-4CC7-AF69-4FE64E70367F}" dt="2022-04-11T02:31:03.897" v="3679" actId="478"/>
          <ac:spMkLst>
            <pc:docMk/>
            <pc:sldMk cId="1725964674" sldId="265"/>
            <ac:spMk id="299" creationId="{3F7D6667-08E5-43D0-8AA5-6352910EC5EC}"/>
          </ac:spMkLst>
        </pc:spChg>
        <pc:spChg chg="add del mod">
          <ac:chgData name="Weiwen Jiang" userId="0e4016a5-9048-4e1b-922e-13dee76f1b6b" providerId="ADAL" clId="{F3C68A08-DF71-4CC7-AF69-4FE64E70367F}" dt="2022-04-11T02:32:11.773" v="3723"/>
          <ac:spMkLst>
            <pc:docMk/>
            <pc:sldMk cId="1725964674" sldId="265"/>
            <ac:spMk id="313" creationId="{135100C5-9C99-4927-850B-313CC6651344}"/>
          </ac:spMkLst>
        </pc:spChg>
        <pc:spChg chg="add del mod">
          <ac:chgData name="Weiwen Jiang" userId="0e4016a5-9048-4e1b-922e-13dee76f1b6b" providerId="ADAL" clId="{F3C68A08-DF71-4CC7-AF69-4FE64E70367F}" dt="2022-04-11T02:32:11.773" v="3723"/>
          <ac:spMkLst>
            <pc:docMk/>
            <pc:sldMk cId="1725964674" sldId="265"/>
            <ac:spMk id="314" creationId="{B918559D-1C94-41E0-82E8-C12458910FEC}"/>
          </ac:spMkLst>
        </pc:spChg>
        <pc:spChg chg="add del mod">
          <ac:chgData name="Weiwen Jiang" userId="0e4016a5-9048-4e1b-922e-13dee76f1b6b" providerId="ADAL" clId="{F3C68A08-DF71-4CC7-AF69-4FE64E70367F}" dt="2022-04-11T02:32:11.773" v="3723"/>
          <ac:spMkLst>
            <pc:docMk/>
            <pc:sldMk cId="1725964674" sldId="265"/>
            <ac:spMk id="315" creationId="{662C3396-2B47-48A0-9E14-3FAFBC60B1DA}"/>
          </ac:spMkLst>
        </pc:spChg>
        <pc:spChg chg="add del mod">
          <ac:chgData name="Weiwen Jiang" userId="0e4016a5-9048-4e1b-922e-13dee76f1b6b" providerId="ADAL" clId="{F3C68A08-DF71-4CC7-AF69-4FE64E70367F}" dt="2022-04-11T02:32:11.773" v="3723"/>
          <ac:spMkLst>
            <pc:docMk/>
            <pc:sldMk cId="1725964674" sldId="265"/>
            <ac:spMk id="322" creationId="{2E29C842-61BB-42A2-AA83-5A2F3B2D4C62}"/>
          </ac:spMkLst>
        </pc:spChg>
        <pc:spChg chg="add del mod">
          <ac:chgData name="Weiwen Jiang" userId="0e4016a5-9048-4e1b-922e-13dee76f1b6b" providerId="ADAL" clId="{F3C68A08-DF71-4CC7-AF69-4FE64E70367F}" dt="2022-04-11T02:32:11.773" v="3723"/>
          <ac:spMkLst>
            <pc:docMk/>
            <pc:sldMk cId="1725964674" sldId="265"/>
            <ac:spMk id="323" creationId="{75259A58-503B-470E-812D-610D39A1B351}"/>
          </ac:spMkLst>
        </pc:spChg>
        <pc:spChg chg="add del mod">
          <ac:chgData name="Weiwen Jiang" userId="0e4016a5-9048-4e1b-922e-13dee76f1b6b" providerId="ADAL" clId="{F3C68A08-DF71-4CC7-AF69-4FE64E70367F}" dt="2022-04-11T02:32:11.773" v="3723"/>
          <ac:spMkLst>
            <pc:docMk/>
            <pc:sldMk cId="1725964674" sldId="265"/>
            <ac:spMk id="324" creationId="{E5A7314A-CF08-4D83-BDAE-EC961AF0DB7B}"/>
          </ac:spMkLst>
        </pc:spChg>
        <pc:spChg chg="add del mod">
          <ac:chgData name="Weiwen Jiang" userId="0e4016a5-9048-4e1b-922e-13dee76f1b6b" providerId="ADAL" clId="{F3C68A08-DF71-4CC7-AF69-4FE64E70367F}" dt="2022-04-11T02:32:11.773" v="3723"/>
          <ac:spMkLst>
            <pc:docMk/>
            <pc:sldMk cId="1725964674" sldId="265"/>
            <ac:spMk id="325" creationId="{345AF3A9-E711-4854-94CF-16698867B2C2}"/>
          </ac:spMkLst>
        </pc:spChg>
        <pc:spChg chg="add del mod">
          <ac:chgData name="Weiwen Jiang" userId="0e4016a5-9048-4e1b-922e-13dee76f1b6b" providerId="ADAL" clId="{F3C68A08-DF71-4CC7-AF69-4FE64E70367F}" dt="2022-04-11T02:32:11.773" v="3723"/>
          <ac:spMkLst>
            <pc:docMk/>
            <pc:sldMk cId="1725964674" sldId="265"/>
            <ac:spMk id="326" creationId="{4CDBCEAF-9F90-4771-A46C-E42B306A25EA}"/>
          </ac:spMkLst>
        </pc:spChg>
        <pc:spChg chg="mod">
          <ac:chgData name="Weiwen Jiang" userId="0e4016a5-9048-4e1b-922e-13dee76f1b6b" providerId="ADAL" clId="{F3C68A08-DF71-4CC7-AF69-4FE64E70367F}" dt="2022-04-11T02:31:45.243" v="3721" actId="20577"/>
          <ac:spMkLst>
            <pc:docMk/>
            <pc:sldMk cId="1725964674" sldId="265"/>
            <ac:spMk id="331" creationId="{CA044F9F-544B-40F0-811B-F31726376443}"/>
          </ac:spMkLst>
        </pc:spChg>
        <pc:spChg chg="add del mod">
          <ac:chgData name="Weiwen Jiang" userId="0e4016a5-9048-4e1b-922e-13dee76f1b6b" providerId="ADAL" clId="{F3C68A08-DF71-4CC7-AF69-4FE64E70367F}" dt="2022-04-11T02:32:11.773" v="3723"/>
          <ac:spMkLst>
            <pc:docMk/>
            <pc:sldMk cId="1725964674" sldId="265"/>
            <ac:spMk id="340" creationId="{0AA0D4AF-6B49-499F-BBEB-79EA134F5406}"/>
          </ac:spMkLst>
        </pc:spChg>
        <pc:spChg chg="add mod">
          <ac:chgData name="Weiwen Jiang" userId="0e4016a5-9048-4e1b-922e-13dee76f1b6b" providerId="ADAL" clId="{F3C68A08-DF71-4CC7-AF69-4FE64E70367F}" dt="2022-04-11T02:34:49.395" v="3827" actId="1076"/>
          <ac:spMkLst>
            <pc:docMk/>
            <pc:sldMk cId="1725964674" sldId="265"/>
            <ac:spMk id="341" creationId="{72BF2323-ADD5-48B2-8EDC-654122F5BD3A}"/>
          </ac:spMkLst>
        </pc:spChg>
        <pc:spChg chg="add mod">
          <ac:chgData name="Weiwen Jiang" userId="0e4016a5-9048-4e1b-922e-13dee76f1b6b" providerId="ADAL" clId="{F3C68A08-DF71-4CC7-AF69-4FE64E70367F}" dt="2022-04-11T02:34:49.395" v="3827" actId="1076"/>
          <ac:spMkLst>
            <pc:docMk/>
            <pc:sldMk cId="1725964674" sldId="265"/>
            <ac:spMk id="342" creationId="{26E0AD86-49DB-43AC-9DA3-A02D14FA34AB}"/>
          </ac:spMkLst>
        </pc:spChg>
        <pc:spChg chg="add mod">
          <ac:chgData name="Weiwen Jiang" userId="0e4016a5-9048-4e1b-922e-13dee76f1b6b" providerId="ADAL" clId="{F3C68A08-DF71-4CC7-AF69-4FE64E70367F}" dt="2022-04-11T02:34:49.395" v="3827" actId="1076"/>
          <ac:spMkLst>
            <pc:docMk/>
            <pc:sldMk cId="1725964674" sldId="265"/>
            <ac:spMk id="343" creationId="{7F11904E-B65A-43BF-880D-EAB4B1AB0DFA}"/>
          </ac:spMkLst>
        </pc:spChg>
        <pc:spChg chg="add mod">
          <ac:chgData name="Weiwen Jiang" userId="0e4016a5-9048-4e1b-922e-13dee76f1b6b" providerId="ADAL" clId="{F3C68A08-DF71-4CC7-AF69-4FE64E70367F}" dt="2022-04-11T02:34:49.395" v="3827" actId="1076"/>
          <ac:spMkLst>
            <pc:docMk/>
            <pc:sldMk cId="1725964674" sldId="265"/>
            <ac:spMk id="354" creationId="{3B6C619E-55F7-445A-8DC1-375F23AC821C}"/>
          </ac:spMkLst>
        </pc:spChg>
        <pc:spChg chg="add mod">
          <ac:chgData name="Weiwen Jiang" userId="0e4016a5-9048-4e1b-922e-13dee76f1b6b" providerId="ADAL" clId="{F3C68A08-DF71-4CC7-AF69-4FE64E70367F}" dt="2022-04-11T02:34:55.320" v="3830" actId="1076"/>
          <ac:spMkLst>
            <pc:docMk/>
            <pc:sldMk cId="1725964674" sldId="265"/>
            <ac:spMk id="355" creationId="{DC970462-F979-4911-A86D-DE25F9C6E458}"/>
          </ac:spMkLst>
        </pc:spChg>
        <pc:spChg chg="add mod">
          <ac:chgData name="Weiwen Jiang" userId="0e4016a5-9048-4e1b-922e-13dee76f1b6b" providerId="ADAL" clId="{F3C68A08-DF71-4CC7-AF69-4FE64E70367F}" dt="2022-04-11T02:35:01.309" v="3834" actId="1076"/>
          <ac:spMkLst>
            <pc:docMk/>
            <pc:sldMk cId="1725964674" sldId="265"/>
            <ac:spMk id="356" creationId="{265E4708-D78D-45D3-9854-F48564DBCC3F}"/>
          </ac:spMkLst>
        </pc:spChg>
        <pc:spChg chg="add mod">
          <ac:chgData name="Weiwen Jiang" userId="0e4016a5-9048-4e1b-922e-13dee76f1b6b" providerId="ADAL" clId="{F3C68A08-DF71-4CC7-AF69-4FE64E70367F}" dt="2022-04-11T02:35:01.309" v="3834" actId="1076"/>
          <ac:spMkLst>
            <pc:docMk/>
            <pc:sldMk cId="1725964674" sldId="265"/>
            <ac:spMk id="357" creationId="{0BD8921A-97FF-469B-8558-6DE0FBEFEE4E}"/>
          </ac:spMkLst>
        </pc:spChg>
        <pc:spChg chg="add mod">
          <ac:chgData name="Weiwen Jiang" userId="0e4016a5-9048-4e1b-922e-13dee76f1b6b" providerId="ADAL" clId="{F3C68A08-DF71-4CC7-AF69-4FE64E70367F}" dt="2022-04-11T02:34:49.395" v="3827" actId="1076"/>
          <ac:spMkLst>
            <pc:docMk/>
            <pc:sldMk cId="1725964674" sldId="265"/>
            <ac:spMk id="358" creationId="{836660AA-B27E-4BAD-99F8-CF54D79C15F5}"/>
          </ac:spMkLst>
        </pc:spChg>
        <pc:spChg chg="add mod">
          <ac:chgData name="Weiwen Jiang" userId="0e4016a5-9048-4e1b-922e-13dee76f1b6b" providerId="ADAL" clId="{F3C68A08-DF71-4CC7-AF69-4FE64E70367F}" dt="2022-04-11T02:35:01.309" v="3834" actId="1076"/>
          <ac:spMkLst>
            <pc:docMk/>
            <pc:sldMk cId="1725964674" sldId="265"/>
            <ac:spMk id="359" creationId="{4C3E8638-7165-4896-839B-A7D6A29036F5}"/>
          </ac:spMkLst>
        </pc:spChg>
        <pc:spChg chg="add mod">
          <ac:chgData name="Weiwen Jiang" userId="0e4016a5-9048-4e1b-922e-13dee76f1b6b" providerId="ADAL" clId="{F3C68A08-DF71-4CC7-AF69-4FE64E70367F}" dt="2022-04-11T02:34:49.395" v="3827" actId="1076"/>
          <ac:spMkLst>
            <pc:docMk/>
            <pc:sldMk cId="1725964674" sldId="265"/>
            <ac:spMk id="360" creationId="{4C814F60-2178-4ADD-82FB-0E6CD5CC5CB5}"/>
          </ac:spMkLst>
        </pc:spChg>
        <pc:spChg chg="add mod">
          <ac:chgData name="Weiwen Jiang" userId="0e4016a5-9048-4e1b-922e-13dee76f1b6b" providerId="ADAL" clId="{F3C68A08-DF71-4CC7-AF69-4FE64E70367F}" dt="2022-04-11T02:34:21.857" v="3825" actId="1076"/>
          <ac:spMkLst>
            <pc:docMk/>
            <pc:sldMk cId="1725964674" sldId="265"/>
            <ac:spMk id="362" creationId="{0F34EF20-E1AF-48E7-8046-CE3812B1C855}"/>
          </ac:spMkLst>
        </pc:spChg>
        <pc:spChg chg="add mod">
          <ac:chgData name="Weiwen Jiang" userId="0e4016a5-9048-4e1b-922e-13dee76f1b6b" providerId="ADAL" clId="{F3C68A08-DF71-4CC7-AF69-4FE64E70367F}" dt="2022-04-11T02:35:39.161" v="3861" actId="1076"/>
          <ac:spMkLst>
            <pc:docMk/>
            <pc:sldMk cId="1725964674" sldId="265"/>
            <ac:spMk id="363" creationId="{B0587321-D2C9-4C2F-894A-895159E49769}"/>
          </ac:spMkLst>
        </pc:spChg>
        <pc:grpChg chg="del">
          <ac:chgData name="Weiwen Jiang" userId="0e4016a5-9048-4e1b-922e-13dee76f1b6b" providerId="ADAL" clId="{F3C68A08-DF71-4CC7-AF69-4FE64E70367F}" dt="2022-04-11T02:30:56.909" v="3672" actId="478"/>
          <ac:grpSpMkLst>
            <pc:docMk/>
            <pc:sldMk cId="1725964674" sldId="265"/>
            <ac:grpSpMk id="26" creationId="{0E1858F5-C488-4584-9FCC-0BF34B3B6F5F}"/>
          </ac:grpSpMkLst>
        </pc:grpChg>
        <pc:grpChg chg="del">
          <ac:chgData name="Weiwen Jiang" userId="0e4016a5-9048-4e1b-922e-13dee76f1b6b" providerId="ADAL" clId="{F3C68A08-DF71-4CC7-AF69-4FE64E70367F}" dt="2022-04-11T02:31:01.314" v="3677" actId="478"/>
          <ac:grpSpMkLst>
            <pc:docMk/>
            <pc:sldMk cId="1725964674" sldId="265"/>
            <ac:grpSpMk id="289" creationId="{B907E768-F33C-4AAB-80F9-52912E6A6621}"/>
          </ac:grpSpMkLst>
        </pc:grpChg>
        <pc:grpChg chg="del">
          <ac:chgData name="Weiwen Jiang" userId="0e4016a5-9048-4e1b-922e-13dee76f1b6b" providerId="ADAL" clId="{F3C68A08-DF71-4CC7-AF69-4FE64E70367F}" dt="2022-04-11T02:31:02.177" v="3678" actId="478"/>
          <ac:grpSpMkLst>
            <pc:docMk/>
            <pc:sldMk cId="1725964674" sldId="265"/>
            <ac:grpSpMk id="300" creationId="{0960C44F-989C-43F0-B2FB-CB890AA24583}"/>
          </ac:grpSpMkLst>
        </pc:grpChg>
        <pc:picChg chg="add del mod">
          <ac:chgData name="Weiwen Jiang" userId="0e4016a5-9048-4e1b-922e-13dee76f1b6b" providerId="ADAL" clId="{F3C68A08-DF71-4CC7-AF69-4FE64E70367F}" dt="2022-04-11T02:32:11.773" v="3723"/>
          <ac:picMkLst>
            <pc:docMk/>
            <pc:sldMk cId="1725964674" sldId="265"/>
            <ac:picMk id="316" creationId="{21D28689-DEFC-4F36-A136-3C71C8EBA290}"/>
          </ac:picMkLst>
        </pc:picChg>
        <pc:picChg chg="add del mod">
          <ac:chgData name="Weiwen Jiang" userId="0e4016a5-9048-4e1b-922e-13dee76f1b6b" providerId="ADAL" clId="{F3C68A08-DF71-4CC7-AF69-4FE64E70367F}" dt="2022-04-11T02:32:11.773" v="3723"/>
          <ac:picMkLst>
            <pc:docMk/>
            <pc:sldMk cId="1725964674" sldId="265"/>
            <ac:picMk id="317" creationId="{6093FCF1-D8CB-4938-8895-FEE9320B7875}"/>
          </ac:picMkLst>
        </pc:picChg>
        <pc:picChg chg="add del mod">
          <ac:chgData name="Weiwen Jiang" userId="0e4016a5-9048-4e1b-922e-13dee76f1b6b" providerId="ADAL" clId="{F3C68A08-DF71-4CC7-AF69-4FE64E70367F}" dt="2022-04-11T02:32:11.773" v="3723"/>
          <ac:picMkLst>
            <pc:docMk/>
            <pc:sldMk cId="1725964674" sldId="265"/>
            <ac:picMk id="318" creationId="{97416A79-3BFC-4619-B541-C9C58874D0AC}"/>
          </ac:picMkLst>
        </pc:picChg>
        <pc:picChg chg="add del mod">
          <ac:chgData name="Weiwen Jiang" userId="0e4016a5-9048-4e1b-922e-13dee76f1b6b" providerId="ADAL" clId="{F3C68A08-DF71-4CC7-AF69-4FE64E70367F}" dt="2022-04-11T02:32:11.773" v="3723"/>
          <ac:picMkLst>
            <pc:docMk/>
            <pc:sldMk cId="1725964674" sldId="265"/>
            <ac:picMk id="319" creationId="{DB990265-FFD8-4D03-937E-F0608166478F}"/>
          </ac:picMkLst>
        </pc:picChg>
        <pc:picChg chg="add del mod">
          <ac:chgData name="Weiwen Jiang" userId="0e4016a5-9048-4e1b-922e-13dee76f1b6b" providerId="ADAL" clId="{F3C68A08-DF71-4CC7-AF69-4FE64E70367F}" dt="2022-04-11T02:32:11.773" v="3723"/>
          <ac:picMkLst>
            <pc:docMk/>
            <pc:sldMk cId="1725964674" sldId="265"/>
            <ac:picMk id="320" creationId="{62F7CC77-E0F8-4AA2-A71F-7A92CF0607FB}"/>
          </ac:picMkLst>
        </pc:picChg>
        <pc:picChg chg="add del mod">
          <ac:chgData name="Weiwen Jiang" userId="0e4016a5-9048-4e1b-922e-13dee76f1b6b" providerId="ADAL" clId="{F3C68A08-DF71-4CC7-AF69-4FE64E70367F}" dt="2022-04-11T02:32:11.773" v="3723"/>
          <ac:picMkLst>
            <pc:docMk/>
            <pc:sldMk cId="1725964674" sldId="265"/>
            <ac:picMk id="321" creationId="{B5D646AC-6AD3-4751-BAD6-F59D5CA141B5}"/>
          </ac:picMkLst>
        </pc:picChg>
        <pc:picChg chg="del">
          <ac:chgData name="Weiwen Jiang" userId="0e4016a5-9048-4e1b-922e-13dee76f1b6b" providerId="ADAL" clId="{F3C68A08-DF71-4CC7-AF69-4FE64E70367F}" dt="2022-04-11T02:31:04.762" v="3681" actId="478"/>
          <ac:picMkLst>
            <pc:docMk/>
            <pc:sldMk cId="1725964674" sldId="265"/>
            <ac:picMk id="344" creationId="{52B4F506-5410-4698-8D8E-097CFB4941FA}"/>
          </ac:picMkLst>
        </pc:picChg>
        <pc:picChg chg="del">
          <ac:chgData name="Weiwen Jiang" userId="0e4016a5-9048-4e1b-922e-13dee76f1b6b" providerId="ADAL" clId="{F3C68A08-DF71-4CC7-AF69-4FE64E70367F}" dt="2022-04-11T02:31:04.395" v="3680" actId="478"/>
          <ac:picMkLst>
            <pc:docMk/>
            <pc:sldMk cId="1725964674" sldId="265"/>
            <ac:picMk id="345" creationId="{5AB850CB-3ABB-40F5-9184-FC9C7D7567D5}"/>
          </ac:picMkLst>
        </pc:picChg>
        <pc:picChg chg="del">
          <ac:chgData name="Weiwen Jiang" userId="0e4016a5-9048-4e1b-922e-13dee76f1b6b" providerId="ADAL" clId="{F3C68A08-DF71-4CC7-AF69-4FE64E70367F}" dt="2022-04-11T02:31:05.112" v="3682" actId="478"/>
          <ac:picMkLst>
            <pc:docMk/>
            <pc:sldMk cId="1725964674" sldId="265"/>
            <ac:picMk id="346" creationId="{82B3C9B9-D598-4CFB-ABF8-A734F797BFBF}"/>
          </ac:picMkLst>
        </pc:picChg>
        <pc:picChg chg="del">
          <ac:chgData name="Weiwen Jiang" userId="0e4016a5-9048-4e1b-922e-13dee76f1b6b" providerId="ADAL" clId="{F3C68A08-DF71-4CC7-AF69-4FE64E70367F}" dt="2022-04-11T02:31:05.405" v="3683" actId="478"/>
          <ac:picMkLst>
            <pc:docMk/>
            <pc:sldMk cId="1725964674" sldId="265"/>
            <ac:picMk id="347" creationId="{2C6B1292-974A-449B-B9F8-DC44CC6C79BE}"/>
          </ac:picMkLst>
        </pc:picChg>
        <pc:picChg chg="add mod">
          <ac:chgData name="Weiwen Jiang" userId="0e4016a5-9048-4e1b-922e-13dee76f1b6b" providerId="ADAL" clId="{F3C68A08-DF71-4CC7-AF69-4FE64E70367F}" dt="2022-04-11T02:34:49.395" v="3827" actId="1076"/>
          <ac:picMkLst>
            <pc:docMk/>
            <pc:sldMk cId="1725964674" sldId="265"/>
            <ac:picMk id="348" creationId="{42044926-A1A8-49BE-BCEE-14C0E3983C90}"/>
          </ac:picMkLst>
        </pc:picChg>
        <pc:picChg chg="add mod">
          <ac:chgData name="Weiwen Jiang" userId="0e4016a5-9048-4e1b-922e-13dee76f1b6b" providerId="ADAL" clId="{F3C68A08-DF71-4CC7-AF69-4FE64E70367F}" dt="2022-04-11T02:34:49.395" v="3827" actId="1076"/>
          <ac:picMkLst>
            <pc:docMk/>
            <pc:sldMk cId="1725964674" sldId="265"/>
            <ac:picMk id="349" creationId="{2BC0AA40-0DA8-452F-AB78-EA8C95211960}"/>
          </ac:picMkLst>
        </pc:picChg>
        <pc:picChg chg="add mod">
          <ac:chgData name="Weiwen Jiang" userId="0e4016a5-9048-4e1b-922e-13dee76f1b6b" providerId="ADAL" clId="{F3C68A08-DF71-4CC7-AF69-4FE64E70367F}" dt="2022-04-11T02:34:49.395" v="3827" actId="1076"/>
          <ac:picMkLst>
            <pc:docMk/>
            <pc:sldMk cId="1725964674" sldId="265"/>
            <ac:picMk id="350" creationId="{E7406CA5-7F29-4887-9C7B-48478AC9817C}"/>
          </ac:picMkLst>
        </pc:picChg>
        <pc:picChg chg="add mod">
          <ac:chgData name="Weiwen Jiang" userId="0e4016a5-9048-4e1b-922e-13dee76f1b6b" providerId="ADAL" clId="{F3C68A08-DF71-4CC7-AF69-4FE64E70367F}" dt="2022-04-11T02:34:49.395" v="3827" actId="1076"/>
          <ac:picMkLst>
            <pc:docMk/>
            <pc:sldMk cId="1725964674" sldId="265"/>
            <ac:picMk id="351" creationId="{FEA2C682-EDF3-49AA-93B7-535A7F2CA06E}"/>
          </ac:picMkLst>
        </pc:picChg>
        <pc:picChg chg="add mod">
          <ac:chgData name="Weiwen Jiang" userId="0e4016a5-9048-4e1b-922e-13dee76f1b6b" providerId="ADAL" clId="{F3C68A08-DF71-4CC7-AF69-4FE64E70367F}" dt="2022-04-11T02:34:49.395" v="3827" actId="1076"/>
          <ac:picMkLst>
            <pc:docMk/>
            <pc:sldMk cId="1725964674" sldId="265"/>
            <ac:picMk id="352" creationId="{35B1A1D0-37C5-4D58-BA0B-8D22E30A560B}"/>
          </ac:picMkLst>
        </pc:picChg>
        <pc:picChg chg="add mod">
          <ac:chgData name="Weiwen Jiang" userId="0e4016a5-9048-4e1b-922e-13dee76f1b6b" providerId="ADAL" clId="{F3C68A08-DF71-4CC7-AF69-4FE64E70367F}" dt="2022-04-11T02:34:49.395" v="3827" actId="1076"/>
          <ac:picMkLst>
            <pc:docMk/>
            <pc:sldMk cId="1725964674" sldId="265"/>
            <ac:picMk id="353" creationId="{64C1319B-D8F3-41BC-817C-424CDC533514}"/>
          </ac:picMkLst>
        </pc:picChg>
        <pc:picChg chg="add mod">
          <ac:chgData name="Weiwen Jiang" userId="0e4016a5-9048-4e1b-922e-13dee76f1b6b" providerId="ADAL" clId="{F3C68A08-DF71-4CC7-AF69-4FE64E70367F}" dt="2022-04-11T02:34:19.898" v="3824" actId="1076"/>
          <ac:picMkLst>
            <pc:docMk/>
            <pc:sldMk cId="1725964674" sldId="265"/>
            <ac:picMk id="361" creationId="{98F61DD3-12A5-40FF-97A6-A0203F8A93DA}"/>
          </ac:picMkLst>
        </pc:picChg>
        <pc:picChg chg="add del">
          <ac:chgData name="Weiwen Jiang" userId="0e4016a5-9048-4e1b-922e-13dee76f1b6b" providerId="ADAL" clId="{F3C68A08-DF71-4CC7-AF69-4FE64E70367F}" dt="2022-04-11T02:34:51.260" v="3829"/>
          <ac:picMkLst>
            <pc:docMk/>
            <pc:sldMk cId="1725964674" sldId="265"/>
            <ac:picMk id="7170" creationId="{719EFE7D-97D7-4E88-8F05-51C5374A4545}"/>
          </ac:picMkLst>
        </pc:picChg>
        <pc:picChg chg="add mod">
          <ac:chgData name="Weiwen Jiang" userId="0e4016a5-9048-4e1b-922e-13dee76f1b6b" providerId="ADAL" clId="{F3C68A08-DF71-4CC7-AF69-4FE64E70367F}" dt="2022-04-11T02:35:09.400" v="3838" actId="1076"/>
          <ac:picMkLst>
            <pc:docMk/>
            <pc:sldMk cId="1725964674" sldId="265"/>
            <ac:picMk id="7172" creationId="{1641F475-27BE-435D-9B18-DF9DD3C7B61F}"/>
          </ac:picMkLst>
        </pc:picChg>
        <pc:cxnChg chg="mod">
          <ac:chgData name="Weiwen Jiang" userId="0e4016a5-9048-4e1b-922e-13dee76f1b6b" providerId="ADAL" clId="{F3C68A08-DF71-4CC7-AF69-4FE64E70367F}" dt="2022-04-11T02:30:56.909" v="3672" actId="478"/>
          <ac:cxnSpMkLst>
            <pc:docMk/>
            <pc:sldMk cId="1725964674" sldId="265"/>
            <ac:cxnSpMk id="31" creationId="{302E40E9-9387-4511-AD95-B01E2F869EE2}"/>
          </ac:cxnSpMkLst>
        </pc:cxnChg>
        <pc:cxnChg chg="mod">
          <ac:chgData name="Weiwen Jiang" userId="0e4016a5-9048-4e1b-922e-13dee76f1b6b" providerId="ADAL" clId="{F3C68A08-DF71-4CC7-AF69-4FE64E70367F}" dt="2022-04-11T02:30:56.909" v="3672" actId="478"/>
          <ac:cxnSpMkLst>
            <pc:docMk/>
            <pc:sldMk cId="1725964674" sldId="265"/>
            <ac:cxnSpMk id="38" creationId="{56B8617C-ECF6-47A8-9D54-1DCFEF2D92F8}"/>
          </ac:cxnSpMkLst>
        </pc:cxnChg>
        <pc:cxnChg chg="mod">
          <ac:chgData name="Weiwen Jiang" userId="0e4016a5-9048-4e1b-922e-13dee76f1b6b" providerId="ADAL" clId="{F3C68A08-DF71-4CC7-AF69-4FE64E70367F}" dt="2022-04-11T02:30:56.909" v="3672" actId="478"/>
          <ac:cxnSpMkLst>
            <pc:docMk/>
            <pc:sldMk cId="1725964674" sldId="265"/>
            <ac:cxnSpMk id="43" creationId="{6C470F54-BF7B-4E5F-AD89-3CA07F534EEC}"/>
          </ac:cxnSpMkLst>
        </pc:cxnChg>
        <pc:cxnChg chg="mod">
          <ac:chgData name="Weiwen Jiang" userId="0e4016a5-9048-4e1b-922e-13dee76f1b6b" providerId="ADAL" clId="{F3C68A08-DF71-4CC7-AF69-4FE64E70367F}" dt="2022-04-11T02:30:56.909" v="3672" actId="478"/>
          <ac:cxnSpMkLst>
            <pc:docMk/>
            <pc:sldMk cId="1725964674" sldId="265"/>
            <ac:cxnSpMk id="46" creationId="{289C94EC-BE34-40E0-812E-B4A9D14CD4DB}"/>
          </ac:cxnSpMkLst>
        </pc:cxnChg>
        <pc:cxnChg chg="mod">
          <ac:chgData name="Weiwen Jiang" userId="0e4016a5-9048-4e1b-922e-13dee76f1b6b" providerId="ADAL" clId="{F3C68A08-DF71-4CC7-AF69-4FE64E70367F}" dt="2022-04-11T02:30:56.909" v="3672" actId="478"/>
          <ac:cxnSpMkLst>
            <pc:docMk/>
            <pc:sldMk cId="1725964674" sldId="265"/>
            <ac:cxnSpMk id="52" creationId="{A6DEDABE-E401-42FC-83EE-45C2FD8BC955}"/>
          </ac:cxnSpMkLst>
        </pc:cxnChg>
        <pc:cxnChg chg="mod">
          <ac:chgData name="Weiwen Jiang" userId="0e4016a5-9048-4e1b-922e-13dee76f1b6b" providerId="ADAL" clId="{F3C68A08-DF71-4CC7-AF69-4FE64E70367F}" dt="2022-04-11T02:30:56.909" v="3672" actId="478"/>
          <ac:cxnSpMkLst>
            <pc:docMk/>
            <pc:sldMk cId="1725964674" sldId="265"/>
            <ac:cxnSpMk id="62" creationId="{BB23DA93-9A76-4414-B39A-8434C9051C94}"/>
          </ac:cxnSpMkLst>
        </pc:cxnChg>
        <pc:cxnChg chg="mod">
          <ac:chgData name="Weiwen Jiang" userId="0e4016a5-9048-4e1b-922e-13dee76f1b6b" providerId="ADAL" clId="{F3C68A08-DF71-4CC7-AF69-4FE64E70367F}" dt="2022-04-11T02:30:56.909" v="3672" actId="478"/>
          <ac:cxnSpMkLst>
            <pc:docMk/>
            <pc:sldMk cId="1725964674" sldId="265"/>
            <ac:cxnSpMk id="65" creationId="{DA5492F3-DD06-46AC-B119-5CF2E9784BFE}"/>
          </ac:cxnSpMkLst>
        </pc:cxnChg>
        <pc:cxnChg chg="mod">
          <ac:chgData name="Weiwen Jiang" userId="0e4016a5-9048-4e1b-922e-13dee76f1b6b" providerId="ADAL" clId="{F3C68A08-DF71-4CC7-AF69-4FE64E70367F}" dt="2022-04-11T02:30:56.909" v="3672" actId="478"/>
          <ac:cxnSpMkLst>
            <pc:docMk/>
            <pc:sldMk cId="1725964674" sldId="265"/>
            <ac:cxnSpMk id="71" creationId="{724580A5-0971-4377-AC7D-F1B37D7EAE54}"/>
          </ac:cxnSpMkLst>
        </pc:cxnChg>
        <pc:cxnChg chg="mod">
          <ac:chgData name="Weiwen Jiang" userId="0e4016a5-9048-4e1b-922e-13dee76f1b6b" providerId="ADAL" clId="{F3C68A08-DF71-4CC7-AF69-4FE64E70367F}" dt="2022-04-11T02:30:56.909" v="3672" actId="478"/>
          <ac:cxnSpMkLst>
            <pc:docMk/>
            <pc:sldMk cId="1725964674" sldId="265"/>
            <ac:cxnSpMk id="77" creationId="{A1794E9D-0F63-4F76-8A43-799358B13EB4}"/>
          </ac:cxnSpMkLst>
        </pc:cxnChg>
        <pc:cxnChg chg="mod">
          <ac:chgData name="Weiwen Jiang" userId="0e4016a5-9048-4e1b-922e-13dee76f1b6b" providerId="ADAL" clId="{F3C68A08-DF71-4CC7-AF69-4FE64E70367F}" dt="2022-04-11T02:30:56.909" v="3672" actId="478"/>
          <ac:cxnSpMkLst>
            <pc:docMk/>
            <pc:sldMk cId="1725964674" sldId="265"/>
            <ac:cxnSpMk id="80" creationId="{35238D90-6C2A-407C-BCDD-9E109FCCD8ED}"/>
          </ac:cxnSpMkLst>
        </pc:cxnChg>
        <pc:cxnChg chg="mod">
          <ac:chgData name="Weiwen Jiang" userId="0e4016a5-9048-4e1b-922e-13dee76f1b6b" providerId="ADAL" clId="{F3C68A08-DF71-4CC7-AF69-4FE64E70367F}" dt="2022-04-11T02:30:56.909" v="3672" actId="478"/>
          <ac:cxnSpMkLst>
            <pc:docMk/>
            <pc:sldMk cId="1725964674" sldId="265"/>
            <ac:cxnSpMk id="86" creationId="{7C2DC961-14CE-496E-A122-0835494E14DE}"/>
          </ac:cxnSpMkLst>
        </pc:cxnChg>
        <pc:cxnChg chg="mod">
          <ac:chgData name="Weiwen Jiang" userId="0e4016a5-9048-4e1b-922e-13dee76f1b6b" providerId="ADAL" clId="{F3C68A08-DF71-4CC7-AF69-4FE64E70367F}" dt="2022-04-11T02:30:56.909" v="3672" actId="478"/>
          <ac:cxnSpMkLst>
            <pc:docMk/>
            <pc:sldMk cId="1725964674" sldId="265"/>
            <ac:cxnSpMk id="91" creationId="{A84CAD6F-C83D-4FB9-B1A7-5952C36A11F1}"/>
          </ac:cxnSpMkLst>
        </pc:cxnChg>
        <pc:cxnChg chg="mod">
          <ac:chgData name="Weiwen Jiang" userId="0e4016a5-9048-4e1b-922e-13dee76f1b6b" providerId="ADAL" clId="{F3C68A08-DF71-4CC7-AF69-4FE64E70367F}" dt="2022-04-11T02:30:56.909" v="3672" actId="478"/>
          <ac:cxnSpMkLst>
            <pc:docMk/>
            <pc:sldMk cId="1725964674" sldId="265"/>
            <ac:cxnSpMk id="94" creationId="{D27E27AF-3D87-4DD6-942B-B02CAD792B3E}"/>
          </ac:cxnSpMkLst>
        </pc:cxnChg>
        <pc:cxnChg chg="mod">
          <ac:chgData name="Weiwen Jiang" userId="0e4016a5-9048-4e1b-922e-13dee76f1b6b" providerId="ADAL" clId="{F3C68A08-DF71-4CC7-AF69-4FE64E70367F}" dt="2022-04-11T02:30:56.909" v="3672" actId="478"/>
          <ac:cxnSpMkLst>
            <pc:docMk/>
            <pc:sldMk cId="1725964674" sldId="265"/>
            <ac:cxnSpMk id="100" creationId="{35C39FEB-1435-4714-A2E0-1392BED087D8}"/>
          </ac:cxnSpMkLst>
        </pc:cxnChg>
        <pc:cxnChg chg="mod">
          <ac:chgData name="Weiwen Jiang" userId="0e4016a5-9048-4e1b-922e-13dee76f1b6b" providerId="ADAL" clId="{F3C68A08-DF71-4CC7-AF69-4FE64E70367F}" dt="2022-04-11T02:30:56.909" v="3672" actId="478"/>
          <ac:cxnSpMkLst>
            <pc:docMk/>
            <pc:sldMk cId="1725964674" sldId="265"/>
            <ac:cxnSpMk id="107" creationId="{718B5C73-8B53-49AC-BDF0-021F90D4FD6E}"/>
          </ac:cxnSpMkLst>
        </pc:cxnChg>
        <pc:cxnChg chg="mod">
          <ac:chgData name="Weiwen Jiang" userId="0e4016a5-9048-4e1b-922e-13dee76f1b6b" providerId="ADAL" clId="{F3C68A08-DF71-4CC7-AF69-4FE64E70367F}" dt="2022-04-11T02:30:56.909" v="3672" actId="478"/>
          <ac:cxnSpMkLst>
            <pc:docMk/>
            <pc:sldMk cId="1725964674" sldId="265"/>
            <ac:cxnSpMk id="112" creationId="{08D85C0A-6DD8-406B-85A7-60E475C5AB4E}"/>
          </ac:cxnSpMkLst>
        </pc:cxnChg>
        <pc:cxnChg chg="mod">
          <ac:chgData name="Weiwen Jiang" userId="0e4016a5-9048-4e1b-922e-13dee76f1b6b" providerId="ADAL" clId="{F3C68A08-DF71-4CC7-AF69-4FE64E70367F}" dt="2022-04-11T02:30:56.909" v="3672" actId="478"/>
          <ac:cxnSpMkLst>
            <pc:docMk/>
            <pc:sldMk cId="1725964674" sldId="265"/>
            <ac:cxnSpMk id="115" creationId="{5C0A76F5-D189-4A1B-BBD4-135175185B38}"/>
          </ac:cxnSpMkLst>
        </pc:cxnChg>
        <pc:cxnChg chg="mod">
          <ac:chgData name="Weiwen Jiang" userId="0e4016a5-9048-4e1b-922e-13dee76f1b6b" providerId="ADAL" clId="{F3C68A08-DF71-4CC7-AF69-4FE64E70367F}" dt="2022-04-11T02:30:56.909" v="3672" actId="478"/>
          <ac:cxnSpMkLst>
            <pc:docMk/>
            <pc:sldMk cId="1725964674" sldId="265"/>
            <ac:cxnSpMk id="121" creationId="{7B6848B0-509C-46DA-91C7-4D1B294ADBA9}"/>
          </ac:cxnSpMkLst>
        </pc:cxnChg>
        <pc:cxnChg chg="mod">
          <ac:chgData name="Weiwen Jiang" userId="0e4016a5-9048-4e1b-922e-13dee76f1b6b" providerId="ADAL" clId="{F3C68A08-DF71-4CC7-AF69-4FE64E70367F}" dt="2022-04-11T02:30:56.909" v="3672" actId="478"/>
          <ac:cxnSpMkLst>
            <pc:docMk/>
            <pc:sldMk cId="1725964674" sldId="265"/>
            <ac:cxnSpMk id="126" creationId="{A57CCBD5-8824-4286-B33B-410E8BBB426D}"/>
          </ac:cxnSpMkLst>
        </pc:cxnChg>
        <pc:cxnChg chg="mod">
          <ac:chgData name="Weiwen Jiang" userId="0e4016a5-9048-4e1b-922e-13dee76f1b6b" providerId="ADAL" clId="{F3C68A08-DF71-4CC7-AF69-4FE64E70367F}" dt="2022-04-11T02:30:56.909" v="3672" actId="478"/>
          <ac:cxnSpMkLst>
            <pc:docMk/>
            <pc:sldMk cId="1725964674" sldId="265"/>
            <ac:cxnSpMk id="129" creationId="{B3221C0A-9503-4C94-8B88-885FD8E7B218}"/>
          </ac:cxnSpMkLst>
        </pc:cxnChg>
        <pc:cxnChg chg="mod">
          <ac:chgData name="Weiwen Jiang" userId="0e4016a5-9048-4e1b-922e-13dee76f1b6b" providerId="ADAL" clId="{F3C68A08-DF71-4CC7-AF69-4FE64E70367F}" dt="2022-04-11T02:30:56.909" v="3672" actId="478"/>
          <ac:cxnSpMkLst>
            <pc:docMk/>
            <pc:sldMk cId="1725964674" sldId="265"/>
            <ac:cxnSpMk id="151" creationId="{B3DA0B50-12D4-4BD6-A445-6D5ACFD3CE34}"/>
          </ac:cxnSpMkLst>
        </pc:cxnChg>
        <pc:cxnChg chg="mod">
          <ac:chgData name="Weiwen Jiang" userId="0e4016a5-9048-4e1b-922e-13dee76f1b6b" providerId="ADAL" clId="{F3C68A08-DF71-4CC7-AF69-4FE64E70367F}" dt="2022-04-11T02:30:56.909" v="3672" actId="478"/>
          <ac:cxnSpMkLst>
            <pc:docMk/>
            <pc:sldMk cId="1725964674" sldId="265"/>
            <ac:cxnSpMk id="160" creationId="{6BB81BF0-134F-4AA8-9CEC-52C643D364DE}"/>
          </ac:cxnSpMkLst>
        </pc:cxnChg>
        <pc:cxnChg chg="mod">
          <ac:chgData name="Weiwen Jiang" userId="0e4016a5-9048-4e1b-922e-13dee76f1b6b" providerId="ADAL" clId="{F3C68A08-DF71-4CC7-AF69-4FE64E70367F}" dt="2022-04-11T02:30:56.909" v="3672" actId="478"/>
          <ac:cxnSpMkLst>
            <pc:docMk/>
            <pc:sldMk cId="1725964674" sldId="265"/>
            <ac:cxnSpMk id="165" creationId="{2D06055B-8881-4EE0-B7A8-1C565BCFC748}"/>
          </ac:cxnSpMkLst>
        </pc:cxnChg>
        <pc:cxnChg chg="mod">
          <ac:chgData name="Weiwen Jiang" userId="0e4016a5-9048-4e1b-922e-13dee76f1b6b" providerId="ADAL" clId="{F3C68A08-DF71-4CC7-AF69-4FE64E70367F}" dt="2022-04-11T02:30:56.909" v="3672" actId="478"/>
          <ac:cxnSpMkLst>
            <pc:docMk/>
            <pc:sldMk cId="1725964674" sldId="265"/>
            <ac:cxnSpMk id="168" creationId="{71EBBE2A-50A2-469C-95C5-8FA3976FF4CA}"/>
          </ac:cxnSpMkLst>
        </pc:cxnChg>
        <pc:cxnChg chg="mod">
          <ac:chgData name="Weiwen Jiang" userId="0e4016a5-9048-4e1b-922e-13dee76f1b6b" providerId="ADAL" clId="{F3C68A08-DF71-4CC7-AF69-4FE64E70367F}" dt="2022-04-11T02:30:56.909" v="3672" actId="478"/>
          <ac:cxnSpMkLst>
            <pc:docMk/>
            <pc:sldMk cId="1725964674" sldId="265"/>
            <ac:cxnSpMk id="174" creationId="{F954841F-FD6A-491A-ADC7-3621A6C2A1C2}"/>
          </ac:cxnSpMkLst>
        </pc:cxnChg>
        <pc:cxnChg chg="mod">
          <ac:chgData name="Weiwen Jiang" userId="0e4016a5-9048-4e1b-922e-13dee76f1b6b" providerId="ADAL" clId="{F3C68A08-DF71-4CC7-AF69-4FE64E70367F}" dt="2022-04-11T02:30:56.909" v="3672" actId="478"/>
          <ac:cxnSpMkLst>
            <pc:docMk/>
            <pc:sldMk cId="1725964674" sldId="265"/>
            <ac:cxnSpMk id="179" creationId="{EEE9B033-7CFA-4CCC-8E51-C4D899995D53}"/>
          </ac:cxnSpMkLst>
        </pc:cxnChg>
        <pc:cxnChg chg="mod">
          <ac:chgData name="Weiwen Jiang" userId="0e4016a5-9048-4e1b-922e-13dee76f1b6b" providerId="ADAL" clId="{F3C68A08-DF71-4CC7-AF69-4FE64E70367F}" dt="2022-04-11T02:30:56.909" v="3672" actId="478"/>
          <ac:cxnSpMkLst>
            <pc:docMk/>
            <pc:sldMk cId="1725964674" sldId="265"/>
            <ac:cxnSpMk id="182" creationId="{E406E660-F737-4513-9072-1766E2F86948}"/>
          </ac:cxnSpMkLst>
        </pc:cxnChg>
        <pc:cxnChg chg="mod">
          <ac:chgData name="Weiwen Jiang" userId="0e4016a5-9048-4e1b-922e-13dee76f1b6b" providerId="ADAL" clId="{F3C68A08-DF71-4CC7-AF69-4FE64E70367F}" dt="2022-04-11T02:30:56.909" v="3672" actId="478"/>
          <ac:cxnSpMkLst>
            <pc:docMk/>
            <pc:sldMk cId="1725964674" sldId="265"/>
            <ac:cxnSpMk id="188" creationId="{F3CCDB8A-6242-41D9-B6FC-ABB3C68C9274}"/>
          </ac:cxnSpMkLst>
        </pc:cxnChg>
        <pc:cxnChg chg="mod">
          <ac:chgData name="Weiwen Jiang" userId="0e4016a5-9048-4e1b-922e-13dee76f1b6b" providerId="ADAL" clId="{F3C68A08-DF71-4CC7-AF69-4FE64E70367F}" dt="2022-04-11T02:30:56.909" v="3672" actId="478"/>
          <ac:cxnSpMkLst>
            <pc:docMk/>
            <pc:sldMk cId="1725964674" sldId="265"/>
            <ac:cxnSpMk id="193" creationId="{A4281CC1-A43B-403B-81C0-E30C89EC8C9D}"/>
          </ac:cxnSpMkLst>
        </pc:cxnChg>
        <pc:cxnChg chg="mod">
          <ac:chgData name="Weiwen Jiang" userId="0e4016a5-9048-4e1b-922e-13dee76f1b6b" providerId="ADAL" clId="{F3C68A08-DF71-4CC7-AF69-4FE64E70367F}" dt="2022-04-11T02:30:56.909" v="3672" actId="478"/>
          <ac:cxnSpMkLst>
            <pc:docMk/>
            <pc:sldMk cId="1725964674" sldId="265"/>
            <ac:cxnSpMk id="196" creationId="{92E8832A-C4EA-423A-B204-6F1707DF5A65}"/>
          </ac:cxnSpMkLst>
        </pc:cxnChg>
        <pc:cxnChg chg="mod">
          <ac:chgData name="Weiwen Jiang" userId="0e4016a5-9048-4e1b-922e-13dee76f1b6b" providerId="ADAL" clId="{F3C68A08-DF71-4CC7-AF69-4FE64E70367F}" dt="2022-04-11T02:30:56.909" v="3672" actId="478"/>
          <ac:cxnSpMkLst>
            <pc:docMk/>
            <pc:sldMk cId="1725964674" sldId="265"/>
            <ac:cxnSpMk id="202" creationId="{D5A1016F-E028-453C-8783-EA14A8ACFDC3}"/>
          </ac:cxnSpMkLst>
        </pc:cxnChg>
        <pc:cxnChg chg="mod">
          <ac:chgData name="Weiwen Jiang" userId="0e4016a5-9048-4e1b-922e-13dee76f1b6b" providerId="ADAL" clId="{F3C68A08-DF71-4CC7-AF69-4FE64E70367F}" dt="2022-04-11T02:30:56.909" v="3672" actId="478"/>
          <ac:cxnSpMkLst>
            <pc:docMk/>
            <pc:sldMk cId="1725964674" sldId="265"/>
            <ac:cxnSpMk id="207" creationId="{7BBC983C-F2A3-41B8-B53E-CD78BE86BE82}"/>
          </ac:cxnSpMkLst>
        </pc:cxnChg>
        <pc:cxnChg chg="mod">
          <ac:chgData name="Weiwen Jiang" userId="0e4016a5-9048-4e1b-922e-13dee76f1b6b" providerId="ADAL" clId="{F3C68A08-DF71-4CC7-AF69-4FE64E70367F}" dt="2022-04-11T02:30:56.909" v="3672" actId="478"/>
          <ac:cxnSpMkLst>
            <pc:docMk/>
            <pc:sldMk cId="1725964674" sldId="265"/>
            <ac:cxnSpMk id="210" creationId="{17B8BEC7-AA93-4052-A0CD-68E9BC9AF1F9}"/>
          </ac:cxnSpMkLst>
        </pc:cxnChg>
        <pc:cxnChg chg="mod">
          <ac:chgData name="Weiwen Jiang" userId="0e4016a5-9048-4e1b-922e-13dee76f1b6b" providerId="ADAL" clId="{F3C68A08-DF71-4CC7-AF69-4FE64E70367F}" dt="2022-04-11T02:30:56.909" v="3672" actId="478"/>
          <ac:cxnSpMkLst>
            <pc:docMk/>
            <pc:sldMk cId="1725964674" sldId="265"/>
            <ac:cxnSpMk id="216" creationId="{6DDCFCBF-6E7E-421A-BD76-541F6E46A17C}"/>
          </ac:cxnSpMkLst>
        </pc:cxnChg>
        <pc:cxnChg chg="mod">
          <ac:chgData name="Weiwen Jiang" userId="0e4016a5-9048-4e1b-922e-13dee76f1b6b" providerId="ADAL" clId="{F3C68A08-DF71-4CC7-AF69-4FE64E70367F}" dt="2022-04-11T02:30:56.909" v="3672" actId="478"/>
          <ac:cxnSpMkLst>
            <pc:docMk/>
            <pc:sldMk cId="1725964674" sldId="265"/>
            <ac:cxnSpMk id="217" creationId="{D00317A6-C9AC-45C8-A5FB-DA4FE4C2A517}"/>
          </ac:cxnSpMkLst>
        </pc:cxnChg>
        <pc:cxnChg chg="mod">
          <ac:chgData name="Weiwen Jiang" userId="0e4016a5-9048-4e1b-922e-13dee76f1b6b" providerId="ADAL" clId="{F3C68A08-DF71-4CC7-AF69-4FE64E70367F}" dt="2022-04-11T02:30:56.909" v="3672" actId="478"/>
          <ac:cxnSpMkLst>
            <pc:docMk/>
            <pc:sldMk cId="1725964674" sldId="265"/>
            <ac:cxnSpMk id="223" creationId="{218CDFAB-0A1F-471B-B2AD-68725503008B}"/>
          </ac:cxnSpMkLst>
        </pc:cxnChg>
        <pc:cxnChg chg="mod">
          <ac:chgData name="Weiwen Jiang" userId="0e4016a5-9048-4e1b-922e-13dee76f1b6b" providerId="ADAL" clId="{F3C68A08-DF71-4CC7-AF69-4FE64E70367F}" dt="2022-04-11T02:30:56.909" v="3672" actId="478"/>
          <ac:cxnSpMkLst>
            <pc:docMk/>
            <pc:sldMk cId="1725964674" sldId="265"/>
            <ac:cxnSpMk id="228" creationId="{14F621B8-DAE7-4674-A0A9-E0ADBCAA3810}"/>
          </ac:cxnSpMkLst>
        </pc:cxnChg>
        <pc:cxnChg chg="mod">
          <ac:chgData name="Weiwen Jiang" userId="0e4016a5-9048-4e1b-922e-13dee76f1b6b" providerId="ADAL" clId="{F3C68A08-DF71-4CC7-AF69-4FE64E70367F}" dt="2022-04-11T02:30:56.909" v="3672" actId="478"/>
          <ac:cxnSpMkLst>
            <pc:docMk/>
            <pc:sldMk cId="1725964674" sldId="265"/>
            <ac:cxnSpMk id="231" creationId="{109DB9AA-96B4-42EB-8D52-FD5192CB85E1}"/>
          </ac:cxnSpMkLst>
        </pc:cxnChg>
        <pc:cxnChg chg="mod">
          <ac:chgData name="Weiwen Jiang" userId="0e4016a5-9048-4e1b-922e-13dee76f1b6b" providerId="ADAL" clId="{F3C68A08-DF71-4CC7-AF69-4FE64E70367F}" dt="2022-04-11T02:30:56.909" v="3672" actId="478"/>
          <ac:cxnSpMkLst>
            <pc:docMk/>
            <pc:sldMk cId="1725964674" sldId="265"/>
            <ac:cxnSpMk id="237" creationId="{4C386F48-BA99-4705-8244-DCBEFF59135A}"/>
          </ac:cxnSpMkLst>
        </pc:cxnChg>
        <pc:cxnChg chg="mod">
          <ac:chgData name="Weiwen Jiang" userId="0e4016a5-9048-4e1b-922e-13dee76f1b6b" providerId="ADAL" clId="{F3C68A08-DF71-4CC7-AF69-4FE64E70367F}" dt="2022-04-11T02:30:56.909" v="3672" actId="478"/>
          <ac:cxnSpMkLst>
            <pc:docMk/>
            <pc:sldMk cId="1725964674" sldId="265"/>
            <ac:cxnSpMk id="242" creationId="{69D0803B-1E6B-43F4-BA13-8B3CCFAB8F21}"/>
          </ac:cxnSpMkLst>
        </pc:cxnChg>
        <pc:cxnChg chg="mod">
          <ac:chgData name="Weiwen Jiang" userId="0e4016a5-9048-4e1b-922e-13dee76f1b6b" providerId="ADAL" clId="{F3C68A08-DF71-4CC7-AF69-4FE64E70367F}" dt="2022-04-11T02:30:56.909" v="3672" actId="478"/>
          <ac:cxnSpMkLst>
            <pc:docMk/>
            <pc:sldMk cId="1725964674" sldId="265"/>
            <ac:cxnSpMk id="245" creationId="{4929DE39-6B91-4040-A1C6-978F3AAA80C8}"/>
          </ac:cxnSpMkLst>
        </pc:cxnChg>
        <pc:cxnChg chg="mod">
          <ac:chgData name="Weiwen Jiang" userId="0e4016a5-9048-4e1b-922e-13dee76f1b6b" providerId="ADAL" clId="{F3C68A08-DF71-4CC7-AF69-4FE64E70367F}" dt="2022-04-11T02:30:56.909" v="3672" actId="478"/>
          <ac:cxnSpMkLst>
            <pc:docMk/>
            <pc:sldMk cId="1725964674" sldId="265"/>
            <ac:cxnSpMk id="251" creationId="{D79C731C-A094-40F4-B8E6-E3214C37AFFE}"/>
          </ac:cxnSpMkLst>
        </pc:cxnChg>
        <pc:cxnChg chg="mod">
          <ac:chgData name="Weiwen Jiang" userId="0e4016a5-9048-4e1b-922e-13dee76f1b6b" providerId="ADAL" clId="{F3C68A08-DF71-4CC7-AF69-4FE64E70367F}" dt="2022-04-11T02:30:56.909" v="3672" actId="478"/>
          <ac:cxnSpMkLst>
            <pc:docMk/>
            <pc:sldMk cId="1725964674" sldId="265"/>
            <ac:cxnSpMk id="252" creationId="{3607DE96-C265-43DC-B882-FE0D9C341325}"/>
          </ac:cxnSpMkLst>
        </pc:cxnChg>
        <pc:cxnChg chg="mod">
          <ac:chgData name="Weiwen Jiang" userId="0e4016a5-9048-4e1b-922e-13dee76f1b6b" providerId="ADAL" clId="{F3C68A08-DF71-4CC7-AF69-4FE64E70367F}" dt="2022-04-11T02:30:56.909" v="3672" actId="478"/>
          <ac:cxnSpMkLst>
            <pc:docMk/>
            <pc:sldMk cId="1725964674" sldId="265"/>
            <ac:cxnSpMk id="266" creationId="{3C933F7F-307A-4693-98D7-51FAD20A1B55}"/>
          </ac:cxnSpMkLst>
        </pc:cxnChg>
        <pc:cxnChg chg="mod">
          <ac:chgData name="Weiwen Jiang" userId="0e4016a5-9048-4e1b-922e-13dee76f1b6b" providerId="ADAL" clId="{F3C68A08-DF71-4CC7-AF69-4FE64E70367F}" dt="2022-04-11T02:30:56.909" v="3672" actId="478"/>
          <ac:cxnSpMkLst>
            <pc:docMk/>
            <pc:sldMk cId="1725964674" sldId="265"/>
            <ac:cxnSpMk id="272" creationId="{0EC0F710-675C-49F8-8842-8425E70D5DED}"/>
          </ac:cxnSpMkLst>
        </pc:cxnChg>
        <pc:cxnChg chg="mod">
          <ac:chgData name="Weiwen Jiang" userId="0e4016a5-9048-4e1b-922e-13dee76f1b6b" providerId="ADAL" clId="{F3C68A08-DF71-4CC7-AF69-4FE64E70367F}" dt="2022-04-11T02:30:56.909" v="3672" actId="478"/>
          <ac:cxnSpMkLst>
            <pc:docMk/>
            <pc:sldMk cId="1725964674" sldId="265"/>
            <ac:cxnSpMk id="277" creationId="{29CD0140-FC07-4BAB-8FEA-F13E9AED7E98}"/>
          </ac:cxnSpMkLst>
        </pc:cxnChg>
      </pc:sldChg>
      <pc:sldChg chg="mod modTransition modShow">
        <pc:chgData name="Weiwen Jiang" userId="0e4016a5-9048-4e1b-922e-13dee76f1b6b" providerId="ADAL" clId="{F3C68A08-DF71-4CC7-AF69-4FE64E70367F}" dt="2022-04-11T02:42:57.149" v="4479" actId="729"/>
        <pc:sldMkLst>
          <pc:docMk/>
          <pc:sldMk cId="3046535215" sldId="267"/>
        </pc:sldMkLst>
      </pc:sldChg>
      <pc:sldChg chg="modSp add mod">
        <pc:chgData name="Weiwen Jiang" userId="0e4016a5-9048-4e1b-922e-13dee76f1b6b" providerId="ADAL" clId="{F3C68A08-DF71-4CC7-AF69-4FE64E70367F}" dt="2022-04-11T03:06:30.717" v="4864"/>
        <pc:sldMkLst>
          <pc:docMk/>
          <pc:sldMk cId="1313680334" sldId="268"/>
        </pc:sldMkLst>
        <pc:spChg chg="mod">
          <ac:chgData name="Weiwen Jiang" userId="0e4016a5-9048-4e1b-922e-13dee76f1b6b" providerId="ADAL" clId="{F3C68A08-DF71-4CC7-AF69-4FE64E70367F}" dt="2022-04-11T03:06:30.717" v="4864"/>
          <ac:spMkLst>
            <pc:docMk/>
            <pc:sldMk cId="1313680334" sldId="268"/>
            <ac:spMk id="2" creationId="{C9A2C7CA-009E-3642-BBCF-87C9A3289253}"/>
          </ac:spMkLst>
        </pc:spChg>
      </pc:sldChg>
      <pc:sldChg chg="add mod ord modShow">
        <pc:chgData name="Weiwen Jiang" userId="0e4016a5-9048-4e1b-922e-13dee76f1b6b" providerId="ADAL" clId="{F3C68A08-DF71-4CC7-AF69-4FE64E70367F}" dt="2022-04-11T02:42:57.149" v="4479" actId="729"/>
        <pc:sldMkLst>
          <pc:docMk/>
          <pc:sldMk cId="2323316610" sldId="270"/>
        </pc:sldMkLst>
      </pc:sldChg>
      <pc:sldChg chg="add mod ord modShow">
        <pc:chgData name="Weiwen Jiang" userId="0e4016a5-9048-4e1b-922e-13dee76f1b6b" providerId="ADAL" clId="{F3C68A08-DF71-4CC7-AF69-4FE64E70367F}" dt="2022-04-11T02:42:57.149" v="4479" actId="729"/>
        <pc:sldMkLst>
          <pc:docMk/>
          <pc:sldMk cId="3871612876" sldId="271"/>
        </pc:sldMkLst>
      </pc:sldChg>
      <pc:sldChg chg="mod modTransition modShow">
        <pc:chgData name="Weiwen Jiang" userId="0e4016a5-9048-4e1b-922e-13dee76f1b6b" providerId="ADAL" clId="{F3C68A08-DF71-4CC7-AF69-4FE64E70367F}" dt="2022-04-11T02:42:57.149" v="4479" actId="729"/>
        <pc:sldMkLst>
          <pc:docMk/>
          <pc:sldMk cId="2086145794" sldId="285"/>
        </pc:sldMkLst>
      </pc:sldChg>
      <pc:sldChg chg="mod modTransition modShow">
        <pc:chgData name="Weiwen Jiang" userId="0e4016a5-9048-4e1b-922e-13dee76f1b6b" providerId="ADAL" clId="{F3C68A08-DF71-4CC7-AF69-4FE64E70367F}" dt="2022-04-11T02:42:57.149" v="4479" actId="729"/>
        <pc:sldMkLst>
          <pc:docMk/>
          <pc:sldMk cId="632748010" sldId="286"/>
        </pc:sldMkLst>
      </pc:sldChg>
      <pc:sldChg chg="mod modTransition modShow">
        <pc:chgData name="Weiwen Jiang" userId="0e4016a5-9048-4e1b-922e-13dee76f1b6b" providerId="ADAL" clId="{F3C68A08-DF71-4CC7-AF69-4FE64E70367F}" dt="2022-04-11T02:42:57.149" v="4479" actId="729"/>
        <pc:sldMkLst>
          <pc:docMk/>
          <pc:sldMk cId="130776397" sldId="287"/>
        </pc:sldMkLst>
      </pc:sldChg>
      <pc:sldChg chg="mod modTransition modShow">
        <pc:chgData name="Weiwen Jiang" userId="0e4016a5-9048-4e1b-922e-13dee76f1b6b" providerId="ADAL" clId="{F3C68A08-DF71-4CC7-AF69-4FE64E70367F}" dt="2022-04-11T02:42:57.149" v="4479" actId="729"/>
        <pc:sldMkLst>
          <pc:docMk/>
          <pc:sldMk cId="3285858053" sldId="335"/>
        </pc:sldMkLst>
      </pc:sldChg>
      <pc:sldChg chg="mod modTransition modShow">
        <pc:chgData name="Weiwen Jiang" userId="0e4016a5-9048-4e1b-922e-13dee76f1b6b" providerId="ADAL" clId="{F3C68A08-DF71-4CC7-AF69-4FE64E70367F}" dt="2022-04-11T02:42:57.149" v="4479" actId="729"/>
        <pc:sldMkLst>
          <pc:docMk/>
          <pc:sldMk cId="1166563747" sldId="338"/>
        </pc:sldMkLst>
      </pc:sldChg>
      <pc:sldChg chg="mod modTransition modShow">
        <pc:chgData name="Weiwen Jiang" userId="0e4016a5-9048-4e1b-922e-13dee76f1b6b" providerId="ADAL" clId="{F3C68A08-DF71-4CC7-AF69-4FE64E70367F}" dt="2022-04-11T02:42:57.149" v="4479" actId="729"/>
        <pc:sldMkLst>
          <pc:docMk/>
          <pc:sldMk cId="4124916666" sldId="339"/>
        </pc:sldMkLst>
      </pc:sldChg>
      <pc:sldChg chg="mod modTransition modShow">
        <pc:chgData name="Weiwen Jiang" userId="0e4016a5-9048-4e1b-922e-13dee76f1b6b" providerId="ADAL" clId="{F3C68A08-DF71-4CC7-AF69-4FE64E70367F}" dt="2022-04-11T02:42:57.149" v="4479" actId="729"/>
        <pc:sldMkLst>
          <pc:docMk/>
          <pc:sldMk cId="2717555158" sldId="340"/>
        </pc:sldMkLst>
      </pc:sldChg>
      <pc:sldChg chg="mod modTransition modShow">
        <pc:chgData name="Weiwen Jiang" userId="0e4016a5-9048-4e1b-922e-13dee76f1b6b" providerId="ADAL" clId="{F3C68A08-DF71-4CC7-AF69-4FE64E70367F}" dt="2022-04-11T02:42:57.149" v="4479" actId="729"/>
        <pc:sldMkLst>
          <pc:docMk/>
          <pc:sldMk cId="3325232151" sldId="341"/>
        </pc:sldMkLst>
      </pc:sldChg>
      <pc:sldChg chg="mod modTransition modShow">
        <pc:chgData name="Weiwen Jiang" userId="0e4016a5-9048-4e1b-922e-13dee76f1b6b" providerId="ADAL" clId="{F3C68A08-DF71-4CC7-AF69-4FE64E70367F}" dt="2022-04-11T02:42:57.149" v="4479" actId="729"/>
        <pc:sldMkLst>
          <pc:docMk/>
          <pc:sldMk cId="534134747" sldId="342"/>
        </pc:sldMkLst>
      </pc:sldChg>
      <pc:sldChg chg="mod modTransition modShow">
        <pc:chgData name="Weiwen Jiang" userId="0e4016a5-9048-4e1b-922e-13dee76f1b6b" providerId="ADAL" clId="{F3C68A08-DF71-4CC7-AF69-4FE64E70367F}" dt="2022-04-11T02:42:57.149" v="4479" actId="729"/>
        <pc:sldMkLst>
          <pc:docMk/>
          <pc:sldMk cId="10492000" sldId="343"/>
        </pc:sldMkLst>
      </pc:sldChg>
      <pc:sldChg chg="mod modTransition modShow">
        <pc:chgData name="Weiwen Jiang" userId="0e4016a5-9048-4e1b-922e-13dee76f1b6b" providerId="ADAL" clId="{F3C68A08-DF71-4CC7-AF69-4FE64E70367F}" dt="2022-04-11T02:42:57.149" v="4479" actId="729"/>
        <pc:sldMkLst>
          <pc:docMk/>
          <pc:sldMk cId="2917265206" sldId="344"/>
        </pc:sldMkLst>
      </pc:sldChg>
      <pc:sldChg chg="modTransition">
        <pc:chgData name="Weiwen Jiang" userId="0e4016a5-9048-4e1b-922e-13dee76f1b6b" providerId="ADAL" clId="{F3C68A08-DF71-4CC7-AF69-4FE64E70367F}" dt="2022-04-11T01:45:54.120" v="3121"/>
        <pc:sldMkLst>
          <pc:docMk/>
          <pc:sldMk cId="1702002894" sldId="345"/>
        </pc:sldMkLst>
      </pc:sldChg>
      <pc:sldChg chg="modTransition">
        <pc:chgData name="Weiwen Jiang" userId="0e4016a5-9048-4e1b-922e-13dee76f1b6b" providerId="ADAL" clId="{F3C68A08-DF71-4CC7-AF69-4FE64E70367F}" dt="2022-04-11T01:45:54.120" v="3121"/>
        <pc:sldMkLst>
          <pc:docMk/>
          <pc:sldMk cId="235428560" sldId="346"/>
        </pc:sldMkLst>
      </pc:sldChg>
      <pc:sldChg chg="mod modTransition modShow">
        <pc:chgData name="Weiwen Jiang" userId="0e4016a5-9048-4e1b-922e-13dee76f1b6b" providerId="ADAL" clId="{F3C68A08-DF71-4CC7-AF69-4FE64E70367F}" dt="2022-04-11T02:42:57.149" v="4479" actId="729"/>
        <pc:sldMkLst>
          <pc:docMk/>
          <pc:sldMk cId="1488042921" sldId="347"/>
        </pc:sldMkLst>
      </pc:sldChg>
      <pc:sldChg chg="mod modTransition modShow">
        <pc:chgData name="Weiwen Jiang" userId="0e4016a5-9048-4e1b-922e-13dee76f1b6b" providerId="ADAL" clId="{F3C68A08-DF71-4CC7-AF69-4FE64E70367F}" dt="2022-04-11T02:42:57.149" v="4479" actId="729"/>
        <pc:sldMkLst>
          <pc:docMk/>
          <pc:sldMk cId="638154056" sldId="348"/>
        </pc:sldMkLst>
      </pc:sldChg>
      <pc:sldChg chg="mod modTransition modShow">
        <pc:chgData name="Weiwen Jiang" userId="0e4016a5-9048-4e1b-922e-13dee76f1b6b" providerId="ADAL" clId="{F3C68A08-DF71-4CC7-AF69-4FE64E70367F}" dt="2022-04-11T02:42:57.149" v="4479" actId="729"/>
        <pc:sldMkLst>
          <pc:docMk/>
          <pc:sldMk cId="3385543437" sldId="352"/>
        </pc:sldMkLst>
      </pc:sldChg>
      <pc:sldChg chg="modTransition">
        <pc:chgData name="Weiwen Jiang" userId="0e4016a5-9048-4e1b-922e-13dee76f1b6b" providerId="ADAL" clId="{F3C68A08-DF71-4CC7-AF69-4FE64E70367F}" dt="2022-04-11T01:45:54.120" v="3121"/>
        <pc:sldMkLst>
          <pc:docMk/>
          <pc:sldMk cId="4087889004" sldId="354"/>
        </pc:sldMkLst>
      </pc:sldChg>
      <pc:sldChg chg="modTransition">
        <pc:chgData name="Weiwen Jiang" userId="0e4016a5-9048-4e1b-922e-13dee76f1b6b" providerId="ADAL" clId="{F3C68A08-DF71-4CC7-AF69-4FE64E70367F}" dt="2022-04-11T01:45:54.120" v="3121"/>
        <pc:sldMkLst>
          <pc:docMk/>
          <pc:sldMk cId="3870647982" sldId="355"/>
        </pc:sldMkLst>
      </pc:sldChg>
      <pc:sldChg chg="mod modTransition modShow">
        <pc:chgData name="Weiwen Jiang" userId="0e4016a5-9048-4e1b-922e-13dee76f1b6b" providerId="ADAL" clId="{F3C68A08-DF71-4CC7-AF69-4FE64E70367F}" dt="2022-04-11T02:42:57.149" v="4479" actId="729"/>
        <pc:sldMkLst>
          <pc:docMk/>
          <pc:sldMk cId="937591813" sldId="356"/>
        </pc:sldMkLst>
      </pc:sldChg>
      <pc:sldChg chg="mod modTransition modShow">
        <pc:chgData name="Weiwen Jiang" userId="0e4016a5-9048-4e1b-922e-13dee76f1b6b" providerId="ADAL" clId="{F3C68A08-DF71-4CC7-AF69-4FE64E70367F}" dt="2022-04-11T02:42:57.149" v="4479" actId="729"/>
        <pc:sldMkLst>
          <pc:docMk/>
          <pc:sldMk cId="3050795356" sldId="357"/>
        </pc:sldMkLst>
      </pc:sldChg>
      <pc:sldChg chg="mod modTransition modShow">
        <pc:chgData name="Weiwen Jiang" userId="0e4016a5-9048-4e1b-922e-13dee76f1b6b" providerId="ADAL" clId="{F3C68A08-DF71-4CC7-AF69-4FE64E70367F}" dt="2022-04-11T02:42:57.149" v="4479" actId="729"/>
        <pc:sldMkLst>
          <pc:docMk/>
          <pc:sldMk cId="1984161773" sldId="358"/>
        </pc:sldMkLst>
      </pc:sldChg>
      <pc:sldChg chg="mod modTransition modShow">
        <pc:chgData name="Weiwen Jiang" userId="0e4016a5-9048-4e1b-922e-13dee76f1b6b" providerId="ADAL" clId="{F3C68A08-DF71-4CC7-AF69-4FE64E70367F}" dt="2022-04-11T02:42:57.149" v="4479" actId="729"/>
        <pc:sldMkLst>
          <pc:docMk/>
          <pc:sldMk cId="2031128981" sldId="359"/>
        </pc:sldMkLst>
      </pc:sldChg>
      <pc:sldChg chg="mod modTransition modShow">
        <pc:chgData name="Weiwen Jiang" userId="0e4016a5-9048-4e1b-922e-13dee76f1b6b" providerId="ADAL" clId="{F3C68A08-DF71-4CC7-AF69-4FE64E70367F}" dt="2022-04-11T02:42:57.149" v="4479" actId="729"/>
        <pc:sldMkLst>
          <pc:docMk/>
          <pc:sldMk cId="3563762093" sldId="362"/>
        </pc:sldMkLst>
      </pc:sldChg>
      <pc:sldChg chg="mod modTransition modShow">
        <pc:chgData name="Weiwen Jiang" userId="0e4016a5-9048-4e1b-922e-13dee76f1b6b" providerId="ADAL" clId="{F3C68A08-DF71-4CC7-AF69-4FE64E70367F}" dt="2022-04-11T02:42:57.149" v="4479" actId="729"/>
        <pc:sldMkLst>
          <pc:docMk/>
          <pc:sldMk cId="2828427036" sldId="363"/>
        </pc:sldMkLst>
      </pc:sldChg>
      <pc:sldChg chg="mod modTransition modShow">
        <pc:chgData name="Weiwen Jiang" userId="0e4016a5-9048-4e1b-922e-13dee76f1b6b" providerId="ADAL" clId="{F3C68A08-DF71-4CC7-AF69-4FE64E70367F}" dt="2022-04-11T02:42:57.149" v="4479" actId="729"/>
        <pc:sldMkLst>
          <pc:docMk/>
          <pc:sldMk cId="904233092" sldId="364"/>
        </pc:sldMkLst>
      </pc:sldChg>
      <pc:sldChg chg="modTransition">
        <pc:chgData name="Weiwen Jiang" userId="0e4016a5-9048-4e1b-922e-13dee76f1b6b" providerId="ADAL" clId="{F3C68A08-DF71-4CC7-AF69-4FE64E70367F}" dt="2022-04-11T01:45:54.120" v="3121"/>
        <pc:sldMkLst>
          <pc:docMk/>
          <pc:sldMk cId="2853779762" sldId="365"/>
        </pc:sldMkLst>
      </pc:sldChg>
      <pc:sldChg chg="mod modTransition modShow">
        <pc:chgData name="Weiwen Jiang" userId="0e4016a5-9048-4e1b-922e-13dee76f1b6b" providerId="ADAL" clId="{F3C68A08-DF71-4CC7-AF69-4FE64E70367F}" dt="2022-04-11T02:42:57.149" v="4479" actId="729"/>
        <pc:sldMkLst>
          <pc:docMk/>
          <pc:sldMk cId="673501804" sldId="366"/>
        </pc:sldMkLst>
      </pc:sldChg>
      <pc:sldChg chg="mod modTransition modShow">
        <pc:chgData name="Weiwen Jiang" userId="0e4016a5-9048-4e1b-922e-13dee76f1b6b" providerId="ADAL" clId="{F3C68A08-DF71-4CC7-AF69-4FE64E70367F}" dt="2022-04-11T02:42:57.149" v="4479" actId="729"/>
        <pc:sldMkLst>
          <pc:docMk/>
          <pc:sldMk cId="800579631" sldId="367"/>
        </pc:sldMkLst>
      </pc:sldChg>
      <pc:sldChg chg="modTransition">
        <pc:chgData name="Weiwen Jiang" userId="0e4016a5-9048-4e1b-922e-13dee76f1b6b" providerId="ADAL" clId="{F3C68A08-DF71-4CC7-AF69-4FE64E70367F}" dt="2022-04-11T01:45:54.120" v="3121"/>
        <pc:sldMkLst>
          <pc:docMk/>
          <pc:sldMk cId="741403627" sldId="368"/>
        </pc:sldMkLst>
      </pc:sldChg>
      <pc:sldChg chg="modTransition">
        <pc:chgData name="Weiwen Jiang" userId="0e4016a5-9048-4e1b-922e-13dee76f1b6b" providerId="ADAL" clId="{F3C68A08-DF71-4CC7-AF69-4FE64E70367F}" dt="2022-04-11T01:45:54.120" v="3121"/>
        <pc:sldMkLst>
          <pc:docMk/>
          <pc:sldMk cId="1364926262" sldId="369"/>
        </pc:sldMkLst>
      </pc:sldChg>
      <pc:sldChg chg="modTransition">
        <pc:chgData name="Weiwen Jiang" userId="0e4016a5-9048-4e1b-922e-13dee76f1b6b" providerId="ADAL" clId="{F3C68A08-DF71-4CC7-AF69-4FE64E70367F}" dt="2022-04-11T01:45:54.120" v="3121"/>
        <pc:sldMkLst>
          <pc:docMk/>
          <pc:sldMk cId="1663588170" sldId="370"/>
        </pc:sldMkLst>
      </pc:sldChg>
      <pc:sldChg chg="modTransition">
        <pc:chgData name="Weiwen Jiang" userId="0e4016a5-9048-4e1b-922e-13dee76f1b6b" providerId="ADAL" clId="{F3C68A08-DF71-4CC7-AF69-4FE64E70367F}" dt="2022-04-11T01:45:54.120" v="3121"/>
        <pc:sldMkLst>
          <pc:docMk/>
          <pc:sldMk cId="709837416" sldId="371"/>
        </pc:sldMkLst>
      </pc:sldChg>
      <pc:sldChg chg="modTransition">
        <pc:chgData name="Weiwen Jiang" userId="0e4016a5-9048-4e1b-922e-13dee76f1b6b" providerId="ADAL" clId="{F3C68A08-DF71-4CC7-AF69-4FE64E70367F}" dt="2022-04-11T01:45:54.120" v="3121"/>
        <pc:sldMkLst>
          <pc:docMk/>
          <pc:sldMk cId="167695596" sldId="372"/>
        </pc:sldMkLst>
      </pc:sldChg>
      <pc:sldChg chg="modTransition">
        <pc:chgData name="Weiwen Jiang" userId="0e4016a5-9048-4e1b-922e-13dee76f1b6b" providerId="ADAL" clId="{F3C68A08-DF71-4CC7-AF69-4FE64E70367F}" dt="2022-04-11T01:45:54.120" v="3121"/>
        <pc:sldMkLst>
          <pc:docMk/>
          <pc:sldMk cId="4157840167" sldId="373"/>
        </pc:sldMkLst>
      </pc:sldChg>
      <pc:sldChg chg="modTransition">
        <pc:chgData name="Weiwen Jiang" userId="0e4016a5-9048-4e1b-922e-13dee76f1b6b" providerId="ADAL" clId="{F3C68A08-DF71-4CC7-AF69-4FE64E70367F}" dt="2022-04-11T01:45:54.120" v="3121"/>
        <pc:sldMkLst>
          <pc:docMk/>
          <pc:sldMk cId="1024007787" sldId="374"/>
        </pc:sldMkLst>
      </pc:sldChg>
      <pc:sldChg chg="mod modTransition modShow">
        <pc:chgData name="Weiwen Jiang" userId="0e4016a5-9048-4e1b-922e-13dee76f1b6b" providerId="ADAL" clId="{F3C68A08-DF71-4CC7-AF69-4FE64E70367F}" dt="2022-04-11T02:42:57.149" v="4479" actId="729"/>
        <pc:sldMkLst>
          <pc:docMk/>
          <pc:sldMk cId="3914755390" sldId="375"/>
        </pc:sldMkLst>
      </pc:sldChg>
      <pc:sldChg chg="mod modTransition modShow">
        <pc:chgData name="Weiwen Jiang" userId="0e4016a5-9048-4e1b-922e-13dee76f1b6b" providerId="ADAL" clId="{F3C68A08-DF71-4CC7-AF69-4FE64E70367F}" dt="2022-04-11T02:42:57.149" v="4479" actId="729"/>
        <pc:sldMkLst>
          <pc:docMk/>
          <pc:sldMk cId="1815306851" sldId="376"/>
        </pc:sldMkLst>
      </pc:sldChg>
      <pc:sldChg chg="mod modTransition modShow">
        <pc:chgData name="Weiwen Jiang" userId="0e4016a5-9048-4e1b-922e-13dee76f1b6b" providerId="ADAL" clId="{F3C68A08-DF71-4CC7-AF69-4FE64E70367F}" dt="2022-04-11T02:42:57.149" v="4479" actId="729"/>
        <pc:sldMkLst>
          <pc:docMk/>
          <pc:sldMk cId="623645242" sldId="377"/>
        </pc:sldMkLst>
      </pc:sldChg>
      <pc:sldChg chg="mod modTransition modShow">
        <pc:chgData name="Weiwen Jiang" userId="0e4016a5-9048-4e1b-922e-13dee76f1b6b" providerId="ADAL" clId="{F3C68A08-DF71-4CC7-AF69-4FE64E70367F}" dt="2022-04-11T02:42:57.149" v="4479" actId="729"/>
        <pc:sldMkLst>
          <pc:docMk/>
          <pc:sldMk cId="1135260834" sldId="378"/>
        </pc:sldMkLst>
      </pc:sldChg>
      <pc:sldChg chg="mod modTransition modShow">
        <pc:chgData name="Weiwen Jiang" userId="0e4016a5-9048-4e1b-922e-13dee76f1b6b" providerId="ADAL" clId="{F3C68A08-DF71-4CC7-AF69-4FE64E70367F}" dt="2022-04-11T02:42:57.149" v="4479" actId="729"/>
        <pc:sldMkLst>
          <pc:docMk/>
          <pc:sldMk cId="2184086790" sldId="379"/>
        </pc:sldMkLst>
      </pc:sldChg>
      <pc:sldChg chg="mod modTransition modShow">
        <pc:chgData name="Weiwen Jiang" userId="0e4016a5-9048-4e1b-922e-13dee76f1b6b" providerId="ADAL" clId="{F3C68A08-DF71-4CC7-AF69-4FE64E70367F}" dt="2022-04-11T02:42:57.149" v="4479" actId="729"/>
        <pc:sldMkLst>
          <pc:docMk/>
          <pc:sldMk cId="3795712608" sldId="380"/>
        </pc:sldMkLst>
      </pc:sldChg>
      <pc:sldChg chg="mod modTransition modShow">
        <pc:chgData name="Weiwen Jiang" userId="0e4016a5-9048-4e1b-922e-13dee76f1b6b" providerId="ADAL" clId="{F3C68A08-DF71-4CC7-AF69-4FE64E70367F}" dt="2022-04-11T02:42:57.149" v="4479" actId="729"/>
        <pc:sldMkLst>
          <pc:docMk/>
          <pc:sldMk cId="3042211144" sldId="381"/>
        </pc:sldMkLst>
      </pc:sldChg>
      <pc:sldChg chg="mod modTransition modShow">
        <pc:chgData name="Weiwen Jiang" userId="0e4016a5-9048-4e1b-922e-13dee76f1b6b" providerId="ADAL" clId="{F3C68A08-DF71-4CC7-AF69-4FE64E70367F}" dt="2022-04-11T02:42:57.149" v="4479" actId="729"/>
        <pc:sldMkLst>
          <pc:docMk/>
          <pc:sldMk cId="3911344479" sldId="382"/>
        </pc:sldMkLst>
      </pc:sldChg>
      <pc:sldChg chg="mod modTransition modShow">
        <pc:chgData name="Weiwen Jiang" userId="0e4016a5-9048-4e1b-922e-13dee76f1b6b" providerId="ADAL" clId="{F3C68A08-DF71-4CC7-AF69-4FE64E70367F}" dt="2022-04-11T02:42:57.149" v="4479" actId="729"/>
        <pc:sldMkLst>
          <pc:docMk/>
          <pc:sldMk cId="1190417494" sldId="383"/>
        </pc:sldMkLst>
      </pc:sldChg>
      <pc:sldChg chg="mod modTransition modShow">
        <pc:chgData name="Weiwen Jiang" userId="0e4016a5-9048-4e1b-922e-13dee76f1b6b" providerId="ADAL" clId="{F3C68A08-DF71-4CC7-AF69-4FE64E70367F}" dt="2022-04-11T02:42:57.149" v="4479" actId="729"/>
        <pc:sldMkLst>
          <pc:docMk/>
          <pc:sldMk cId="147776805" sldId="384"/>
        </pc:sldMkLst>
      </pc:sldChg>
      <pc:sldChg chg="mod modTransition modShow">
        <pc:chgData name="Weiwen Jiang" userId="0e4016a5-9048-4e1b-922e-13dee76f1b6b" providerId="ADAL" clId="{F3C68A08-DF71-4CC7-AF69-4FE64E70367F}" dt="2022-04-11T02:42:57.149" v="4479" actId="729"/>
        <pc:sldMkLst>
          <pc:docMk/>
          <pc:sldMk cId="382843277" sldId="385"/>
        </pc:sldMkLst>
      </pc:sldChg>
      <pc:sldChg chg="mod modTransition modShow">
        <pc:chgData name="Weiwen Jiang" userId="0e4016a5-9048-4e1b-922e-13dee76f1b6b" providerId="ADAL" clId="{F3C68A08-DF71-4CC7-AF69-4FE64E70367F}" dt="2022-04-11T02:42:57.149" v="4479" actId="729"/>
        <pc:sldMkLst>
          <pc:docMk/>
          <pc:sldMk cId="2745229491" sldId="386"/>
        </pc:sldMkLst>
      </pc:sldChg>
      <pc:sldChg chg="mod modTransition modShow">
        <pc:chgData name="Weiwen Jiang" userId="0e4016a5-9048-4e1b-922e-13dee76f1b6b" providerId="ADAL" clId="{F3C68A08-DF71-4CC7-AF69-4FE64E70367F}" dt="2022-04-11T02:42:57.149" v="4479" actId="729"/>
        <pc:sldMkLst>
          <pc:docMk/>
          <pc:sldMk cId="3982424523" sldId="393"/>
        </pc:sldMkLst>
      </pc:sldChg>
      <pc:sldChg chg="mod modTransition modShow">
        <pc:chgData name="Weiwen Jiang" userId="0e4016a5-9048-4e1b-922e-13dee76f1b6b" providerId="ADAL" clId="{F3C68A08-DF71-4CC7-AF69-4FE64E70367F}" dt="2022-04-11T02:42:57.149" v="4479" actId="729"/>
        <pc:sldMkLst>
          <pc:docMk/>
          <pc:sldMk cId="77836122" sldId="394"/>
        </pc:sldMkLst>
      </pc:sldChg>
      <pc:sldChg chg="modTransition">
        <pc:chgData name="Weiwen Jiang" userId="0e4016a5-9048-4e1b-922e-13dee76f1b6b" providerId="ADAL" clId="{F3C68A08-DF71-4CC7-AF69-4FE64E70367F}" dt="2022-04-11T01:45:54.120" v="3121"/>
        <pc:sldMkLst>
          <pc:docMk/>
          <pc:sldMk cId="1721193236" sldId="395"/>
        </pc:sldMkLst>
      </pc:sldChg>
      <pc:sldChg chg="mod modTransition modShow">
        <pc:chgData name="Weiwen Jiang" userId="0e4016a5-9048-4e1b-922e-13dee76f1b6b" providerId="ADAL" clId="{F3C68A08-DF71-4CC7-AF69-4FE64E70367F}" dt="2022-04-11T02:42:57.149" v="4479" actId="729"/>
        <pc:sldMkLst>
          <pc:docMk/>
          <pc:sldMk cId="3129330316" sldId="397"/>
        </pc:sldMkLst>
      </pc:sldChg>
      <pc:sldChg chg="add">
        <pc:chgData name="Weiwen Jiang" userId="0e4016a5-9048-4e1b-922e-13dee76f1b6b" providerId="ADAL" clId="{F3C68A08-DF71-4CC7-AF69-4FE64E70367F}" dt="2022-04-11T04:22:32.824" v="5049"/>
        <pc:sldMkLst>
          <pc:docMk/>
          <pc:sldMk cId="1657536513" sldId="712"/>
        </pc:sldMkLst>
      </pc:sldChg>
      <pc:sldChg chg="addSp delSp modSp add del mod modClrScheme chgLayout">
        <pc:chgData name="Weiwen Jiang" userId="0e4016a5-9048-4e1b-922e-13dee76f1b6b" providerId="ADAL" clId="{F3C68A08-DF71-4CC7-AF69-4FE64E70367F}" dt="2022-04-11T03:18:08.046" v="4988" actId="20577"/>
        <pc:sldMkLst>
          <pc:docMk/>
          <pc:sldMk cId="318979932" sldId="728"/>
        </pc:sldMkLst>
        <pc:spChg chg="mod">
          <ac:chgData name="Weiwen Jiang" userId="0e4016a5-9048-4e1b-922e-13dee76f1b6b" providerId="ADAL" clId="{F3C68A08-DF71-4CC7-AF69-4FE64E70367F}" dt="2022-04-11T03:18:08.046" v="4988" actId="20577"/>
          <ac:spMkLst>
            <pc:docMk/>
            <pc:sldMk cId="318979932" sldId="728"/>
            <ac:spMk id="2" creationId="{B2FF7C66-2F10-4B64-8A6C-D9737B000CED}"/>
          </ac:spMkLst>
        </pc:spChg>
        <pc:spChg chg="add del mod ord">
          <ac:chgData name="Weiwen Jiang" userId="0e4016a5-9048-4e1b-922e-13dee76f1b6b" providerId="ADAL" clId="{F3C68A08-DF71-4CC7-AF69-4FE64E70367F}" dt="2022-04-11T03:17:49.901" v="4964" actId="478"/>
          <ac:spMkLst>
            <pc:docMk/>
            <pc:sldMk cId="318979932" sldId="728"/>
            <ac:spMk id="3" creationId="{97259784-D683-4A37-90B9-CD3C77224755}"/>
          </ac:spMkLst>
        </pc:spChg>
        <pc:spChg chg="add mod">
          <ac:chgData name="Weiwen Jiang" userId="0e4016a5-9048-4e1b-922e-13dee76f1b6b" providerId="ADAL" clId="{F3C68A08-DF71-4CC7-AF69-4FE64E70367F}" dt="2022-04-11T03:17:51.542" v="4966"/>
          <ac:spMkLst>
            <pc:docMk/>
            <pc:sldMk cId="318979932" sldId="728"/>
            <ac:spMk id="6" creationId="{47FC5C27-8CF6-4F8C-8BC9-6B57712EBDA5}"/>
          </ac:spMkLst>
        </pc:spChg>
        <pc:spChg chg="del">
          <ac:chgData name="Weiwen Jiang" userId="0e4016a5-9048-4e1b-922e-13dee76f1b6b" providerId="ADAL" clId="{F3C68A08-DF71-4CC7-AF69-4FE64E70367F}" dt="2022-04-11T03:17:50.879" v="4965" actId="478"/>
          <ac:spMkLst>
            <pc:docMk/>
            <pc:sldMk cId="318979932" sldId="728"/>
            <ac:spMk id="10" creationId="{F8986680-B2E6-4A3A-BD70-FBDEBB8A10E1}"/>
          </ac:spMkLst>
        </pc:spChg>
      </pc:sldChg>
      <pc:sldChg chg="addSp delSp modSp add del mod modTransition modClrScheme delAnim modAnim chgLayout">
        <pc:chgData name="Weiwen Jiang" userId="0e4016a5-9048-4e1b-922e-13dee76f1b6b" providerId="ADAL" clId="{F3C68A08-DF71-4CC7-AF69-4FE64E70367F}" dt="2022-04-11T03:11:15.306" v="4924" actId="1036"/>
        <pc:sldMkLst>
          <pc:docMk/>
          <pc:sldMk cId="2954790795" sldId="748"/>
        </pc:sldMkLst>
        <pc:spChg chg="mod">
          <ac:chgData name="Weiwen Jiang" userId="0e4016a5-9048-4e1b-922e-13dee76f1b6b" providerId="ADAL" clId="{F3C68A08-DF71-4CC7-AF69-4FE64E70367F}" dt="2022-04-11T01:50:23.975" v="3160" actId="20577"/>
          <ac:spMkLst>
            <pc:docMk/>
            <pc:sldMk cId="2954790795" sldId="748"/>
            <ac:spMk id="12" creationId="{B43D1436-E1F7-114F-AFB6-6BA3F7F36AEA}"/>
          </ac:spMkLst>
        </pc:spChg>
        <pc:spChg chg="mod ord">
          <ac:chgData name="Weiwen Jiang" userId="0e4016a5-9048-4e1b-922e-13dee76f1b6b" providerId="ADAL" clId="{F3C68A08-DF71-4CC7-AF69-4FE64E70367F}" dt="2022-04-11T00:49:23.446" v="1303" actId="700"/>
          <ac:spMkLst>
            <pc:docMk/>
            <pc:sldMk cId="2954790795" sldId="748"/>
            <ac:spMk id="77" creationId="{E2302E41-752A-7A42-98AB-C6F1AC35651A}"/>
          </ac:spMkLst>
        </pc:spChg>
        <pc:spChg chg="del">
          <ac:chgData name="Weiwen Jiang" userId="0e4016a5-9048-4e1b-922e-13dee76f1b6b" providerId="ADAL" clId="{F3C68A08-DF71-4CC7-AF69-4FE64E70367F}" dt="2022-04-11T00:55:07.192" v="1629" actId="478"/>
          <ac:spMkLst>
            <pc:docMk/>
            <pc:sldMk cId="2954790795" sldId="748"/>
            <ac:spMk id="208" creationId="{B364C0D1-AAF1-0141-81DD-FEAD670C5694}"/>
          </ac:spMkLst>
        </pc:spChg>
        <pc:spChg chg="mod ord">
          <ac:chgData name="Weiwen Jiang" userId="0e4016a5-9048-4e1b-922e-13dee76f1b6b" providerId="ADAL" clId="{F3C68A08-DF71-4CC7-AF69-4FE64E70367F}" dt="2022-04-11T01:09:08.496" v="1913" actId="20577"/>
          <ac:spMkLst>
            <pc:docMk/>
            <pc:sldMk cId="2954790795" sldId="748"/>
            <ac:spMk id="239" creationId="{B5D502B5-B0EF-9C4A-B77A-32FB56572486}"/>
          </ac:spMkLst>
        </pc:spChg>
        <pc:spChg chg="add del topLvl">
          <ac:chgData name="Weiwen Jiang" userId="0e4016a5-9048-4e1b-922e-13dee76f1b6b" providerId="ADAL" clId="{F3C68A08-DF71-4CC7-AF69-4FE64E70367F}" dt="2022-04-11T02:54:31.856" v="4660" actId="478"/>
          <ac:spMkLst>
            <pc:docMk/>
            <pc:sldMk cId="2954790795" sldId="748"/>
            <ac:spMk id="245" creationId="{8D31B97E-575A-4C4F-827D-FF1E08B3231B}"/>
          </ac:spMkLst>
        </pc:spChg>
        <pc:spChg chg="del topLvl">
          <ac:chgData name="Weiwen Jiang" userId="0e4016a5-9048-4e1b-922e-13dee76f1b6b" providerId="ADAL" clId="{F3C68A08-DF71-4CC7-AF69-4FE64E70367F}" dt="2022-04-11T02:54:35.148" v="4661" actId="478"/>
          <ac:spMkLst>
            <pc:docMk/>
            <pc:sldMk cId="2954790795" sldId="748"/>
            <ac:spMk id="246" creationId="{85A33CD6-DC4A-2840-B507-15762D2FA1AA}"/>
          </ac:spMkLst>
        </pc:spChg>
        <pc:spChg chg="del topLvl">
          <ac:chgData name="Weiwen Jiang" userId="0e4016a5-9048-4e1b-922e-13dee76f1b6b" providerId="ADAL" clId="{F3C68A08-DF71-4CC7-AF69-4FE64E70367F}" dt="2022-04-11T02:54:37.166" v="4662" actId="478"/>
          <ac:spMkLst>
            <pc:docMk/>
            <pc:sldMk cId="2954790795" sldId="748"/>
            <ac:spMk id="247" creationId="{FA00C58D-585E-8449-A40F-BB7166DF4E17}"/>
          </ac:spMkLst>
        </pc:spChg>
        <pc:spChg chg="del mod">
          <ac:chgData name="Weiwen Jiang" userId="0e4016a5-9048-4e1b-922e-13dee76f1b6b" providerId="ADAL" clId="{F3C68A08-DF71-4CC7-AF69-4FE64E70367F}" dt="2022-04-11T01:47:48.285" v="3141" actId="478"/>
          <ac:spMkLst>
            <pc:docMk/>
            <pc:sldMk cId="2954790795" sldId="748"/>
            <ac:spMk id="252" creationId="{B5CA3C7D-A0A5-C043-B2F1-61A29B261C9A}"/>
          </ac:spMkLst>
        </pc:spChg>
        <pc:spChg chg="mod">
          <ac:chgData name="Weiwen Jiang" userId="0e4016a5-9048-4e1b-922e-13dee76f1b6b" providerId="ADAL" clId="{F3C68A08-DF71-4CC7-AF69-4FE64E70367F}" dt="2022-04-11T03:10:34.393" v="4909" actId="1076"/>
          <ac:spMkLst>
            <pc:docMk/>
            <pc:sldMk cId="2954790795" sldId="748"/>
            <ac:spMk id="255" creationId="{F5D76347-D242-FA49-B65D-6A03FDC752DE}"/>
          </ac:spMkLst>
        </pc:spChg>
        <pc:spChg chg="mod">
          <ac:chgData name="Weiwen Jiang" userId="0e4016a5-9048-4e1b-922e-13dee76f1b6b" providerId="ADAL" clId="{F3C68A08-DF71-4CC7-AF69-4FE64E70367F}" dt="2022-04-11T02:54:57.012" v="4679" actId="1076"/>
          <ac:spMkLst>
            <pc:docMk/>
            <pc:sldMk cId="2954790795" sldId="748"/>
            <ac:spMk id="267" creationId="{9FBBEEA4-2232-9E46-ABDE-6BEC17B8D526}"/>
          </ac:spMkLst>
        </pc:spChg>
        <pc:spChg chg="mod">
          <ac:chgData name="Weiwen Jiang" userId="0e4016a5-9048-4e1b-922e-13dee76f1b6b" providerId="ADAL" clId="{F3C68A08-DF71-4CC7-AF69-4FE64E70367F}" dt="2022-04-11T02:54:57.012" v="4679" actId="1076"/>
          <ac:spMkLst>
            <pc:docMk/>
            <pc:sldMk cId="2954790795" sldId="748"/>
            <ac:spMk id="268" creationId="{5FD74C6B-B827-F549-8044-795B239FE0AE}"/>
          </ac:spMkLst>
        </pc:spChg>
        <pc:spChg chg="mod">
          <ac:chgData name="Weiwen Jiang" userId="0e4016a5-9048-4e1b-922e-13dee76f1b6b" providerId="ADAL" clId="{F3C68A08-DF71-4CC7-AF69-4FE64E70367F}" dt="2022-04-11T02:54:57.012" v="4679" actId="1076"/>
          <ac:spMkLst>
            <pc:docMk/>
            <pc:sldMk cId="2954790795" sldId="748"/>
            <ac:spMk id="270" creationId="{DD33DBB8-24E8-344E-889C-FB642BACB31E}"/>
          </ac:spMkLst>
        </pc:spChg>
        <pc:spChg chg="mod">
          <ac:chgData name="Weiwen Jiang" userId="0e4016a5-9048-4e1b-922e-13dee76f1b6b" providerId="ADAL" clId="{F3C68A08-DF71-4CC7-AF69-4FE64E70367F}" dt="2022-04-11T02:54:57.012" v="4679" actId="1076"/>
          <ac:spMkLst>
            <pc:docMk/>
            <pc:sldMk cId="2954790795" sldId="748"/>
            <ac:spMk id="271" creationId="{42E3AE1C-2938-584F-8206-E2AF5749CE7E}"/>
          </ac:spMkLst>
        </pc:spChg>
        <pc:spChg chg="mod">
          <ac:chgData name="Weiwen Jiang" userId="0e4016a5-9048-4e1b-922e-13dee76f1b6b" providerId="ADAL" clId="{F3C68A08-DF71-4CC7-AF69-4FE64E70367F}" dt="2022-04-11T02:54:57.012" v="4679" actId="1076"/>
          <ac:spMkLst>
            <pc:docMk/>
            <pc:sldMk cId="2954790795" sldId="748"/>
            <ac:spMk id="273" creationId="{27115ADD-2B44-B34A-830D-42E1837972C2}"/>
          </ac:spMkLst>
        </pc:spChg>
        <pc:spChg chg="mod">
          <ac:chgData name="Weiwen Jiang" userId="0e4016a5-9048-4e1b-922e-13dee76f1b6b" providerId="ADAL" clId="{F3C68A08-DF71-4CC7-AF69-4FE64E70367F}" dt="2022-04-11T02:54:57.012" v="4679" actId="1076"/>
          <ac:spMkLst>
            <pc:docMk/>
            <pc:sldMk cId="2954790795" sldId="748"/>
            <ac:spMk id="274" creationId="{A7521746-DC5C-1146-99CB-EE616F028019}"/>
          </ac:spMkLst>
        </pc:spChg>
        <pc:spChg chg="mod">
          <ac:chgData name="Weiwen Jiang" userId="0e4016a5-9048-4e1b-922e-13dee76f1b6b" providerId="ADAL" clId="{F3C68A08-DF71-4CC7-AF69-4FE64E70367F}" dt="2022-04-11T02:54:57.012" v="4679" actId="1076"/>
          <ac:spMkLst>
            <pc:docMk/>
            <pc:sldMk cId="2954790795" sldId="748"/>
            <ac:spMk id="276" creationId="{39AF89C9-E8E9-0144-BCCA-2D88452260F5}"/>
          </ac:spMkLst>
        </pc:spChg>
        <pc:spChg chg="mod">
          <ac:chgData name="Weiwen Jiang" userId="0e4016a5-9048-4e1b-922e-13dee76f1b6b" providerId="ADAL" clId="{F3C68A08-DF71-4CC7-AF69-4FE64E70367F}" dt="2022-04-11T02:54:57.012" v="4679" actId="1076"/>
          <ac:spMkLst>
            <pc:docMk/>
            <pc:sldMk cId="2954790795" sldId="748"/>
            <ac:spMk id="277" creationId="{04DC54A5-0113-EF4B-8D58-5832243CDB37}"/>
          </ac:spMkLst>
        </pc:spChg>
        <pc:spChg chg="mod">
          <ac:chgData name="Weiwen Jiang" userId="0e4016a5-9048-4e1b-922e-13dee76f1b6b" providerId="ADAL" clId="{F3C68A08-DF71-4CC7-AF69-4FE64E70367F}" dt="2022-04-11T02:54:57.012" v="4679" actId="1076"/>
          <ac:spMkLst>
            <pc:docMk/>
            <pc:sldMk cId="2954790795" sldId="748"/>
            <ac:spMk id="279" creationId="{48ABAB53-2B70-8248-9D85-1875666CA87C}"/>
          </ac:spMkLst>
        </pc:spChg>
        <pc:spChg chg="mod">
          <ac:chgData name="Weiwen Jiang" userId="0e4016a5-9048-4e1b-922e-13dee76f1b6b" providerId="ADAL" clId="{F3C68A08-DF71-4CC7-AF69-4FE64E70367F}" dt="2022-04-11T02:54:57.012" v="4679" actId="1076"/>
          <ac:spMkLst>
            <pc:docMk/>
            <pc:sldMk cId="2954790795" sldId="748"/>
            <ac:spMk id="280" creationId="{60434257-C1BD-1E45-8902-C9D02CE41A42}"/>
          </ac:spMkLst>
        </pc:spChg>
        <pc:spChg chg="mod">
          <ac:chgData name="Weiwen Jiang" userId="0e4016a5-9048-4e1b-922e-13dee76f1b6b" providerId="ADAL" clId="{F3C68A08-DF71-4CC7-AF69-4FE64E70367F}" dt="2022-04-11T02:54:57.012" v="4679" actId="1076"/>
          <ac:spMkLst>
            <pc:docMk/>
            <pc:sldMk cId="2954790795" sldId="748"/>
            <ac:spMk id="282" creationId="{8CB2A2DC-C360-3449-9662-77970AD8A2F4}"/>
          </ac:spMkLst>
        </pc:spChg>
        <pc:spChg chg="mod">
          <ac:chgData name="Weiwen Jiang" userId="0e4016a5-9048-4e1b-922e-13dee76f1b6b" providerId="ADAL" clId="{F3C68A08-DF71-4CC7-AF69-4FE64E70367F}" dt="2022-04-11T02:54:57.012" v="4679" actId="1076"/>
          <ac:spMkLst>
            <pc:docMk/>
            <pc:sldMk cId="2954790795" sldId="748"/>
            <ac:spMk id="283" creationId="{32283317-15E9-0C49-B819-7162CDF03816}"/>
          </ac:spMkLst>
        </pc:spChg>
        <pc:spChg chg="mod">
          <ac:chgData name="Weiwen Jiang" userId="0e4016a5-9048-4e1b-922e-13dee76f1b6b" providerId="ADAL" clId="{F3C68A08-DF71-4CC7-AF69-4FE64E70367F}" dt="2022-04-11T02:54:57.012" v="4679" actId="1076"/>
          <ac:spMkLst>
            <pc:docMk/>
            <pc:sldMk cId="2954790795" sldId="748"/>
            <ac:spMk id="285" creationId="{B4EAE5CA-2667-BB49-B987-E9A2536F9D16}"/>
          </ac:spMkLst>
        </pc:spChg>
        <pc:spChg chg="mod">
          <ac:chgData name="Weiwen Jiang" userId="0e4016a5-9048-4e1b-922e-13dee76f1b6b" providerId="ADAL" clId="{F3C68A08-DF71-4CC7-AF69-4FE64E70367F}" dt="2022-04-11T02:54:57.012" v="4679" actId="1076"/>
          <ac:spMkLst>
            <pc:docMk/>
            <pc:sldMk cId="2954790795" sldId="748"/>
            <ac:spMk id="286" creationId="{A474FF5B-CF4D-9B4D-9506-8764B56BA2D7}"/>
          </ac:spMkLst>
        </pc:spChg>
        <pc:spChg chg="mod">
          <ac:chgData name="Weiwen Jiang" userId="0e4016a5-9048-4e1b-922e-13dee76f1b6b" providerId="ADAL" clId="{F3C68A08-DF71-4CC7-AF69-4FE64E70367F}" dt="2022-04-11T02:54:57.012" v="4679" actId="1076"/>
          <ac:spMkLst>
            <pc:docMk/>
            <pc:sldMk cId="2954790795" sldId="748"/>
            <ac:spMk id="288" creationId="{AC744804-26CB-D34D-9F9D-8C36E9773945}"/>
          </ac:spMkLst>
        </pc:spChg>
        <pc:spChg chg="mod">
          <ac:chgData name="Weiwen Jiang" userId="0e4016a5-9048-4e1b-922e-13dee76f1b6b" providerId="ADAL" clId="{F3C68A08-DF71-4CC7-AF69-4FE64E70367F}" dt="2022-04-11T02:54:57.012" v="4679" actId="1076"/>
          <ac:spMkLst>
            <pc:docMk/>
            <pc:sldMk cId="2954790795" sldId="748"/>
            <ac:spMk id="289" creationId="{89DB6CB6-B2D9-CF42-B5F0-29860725B786}"/>
          </ac:spMkLst>
        </pc:spChg>
        <pc:spChg chg="mod">
          <ac:chgData name="Weiwen Jiang" userId="0e4016a5-9048-4e1b-922e-13dee76f1b6b" providerId="ADAL" clId="{F3C68A08-DF71-4CC7-AF69-4FE64E70367F}" dt="2022-04-11T02:54:57.012" v="4679" actId="1076"/>
          <ac:spMkLst>
            <pc:docMk/>
            <pc:sldMk cId="2954790795" sldId="748"/>
            <ac:spMk id="291" creationId="{E44471D0-37F4-2842-9C05-3E175DB9DEDF}"/>
          </ac:spMkLst>
        </pc:spChg>
        <pc:spChg chg="mod">
          <ac:chgData name="Weiwen Jiang" userId="0e4016a5-9048-4e1b-922e-13dee76f1b6b" providerId="ADAL" clId="{F3C68A08-DF71-4CC7-AF69-4FE64E70367F}" dt="2022-04-11T02:54:57.012" v="4679" actId="1076"/>
          <ac:spMkLst>
            <pc:docMk/>
            <pc:sldMk cId="2954790795" sldId="748"/>
            <ac:spMk id="292" creationId="{09F38C73-C2BD-0140-B522-7539A0CBEF99}"/>
          </ac:spMkLst>
        </pc:spChg>
        <pc:spChg chg="mod">
          <ac:chgData name="Weiwen Jiang" userId="0e4016a5-9048-4e1b-922e-13dee76f1b6b" providerId="ADAL" clId="{F3C68A08-DF71-4CC7-AF69-4FE64E70367F}" dt="2022-04-11T02:54:57.012" v="4679" actId="1076"/>
          <ac:spMkLst>
            <pc:docMk/>
            <pc:sldMk cId="2954790795" sldId="748"/>
            <ac:spMk id="295" creationId="{F61C5784-FB13-C74F-8703-84C3C03FC342}"/>
          </ac:spMkLst>
        </pc:spChg>
        <pc:spChg chg="mod">
          <ac:chgData name="Weiwen Jiang" userId="0e4016a5-9048-4e1b-922e-13dee76f1b6b" providerId="ADAL" clId="{F3C68A08-DF71-4CC7-AF69-4FE64E70367F}" dt="2022-04-11T02:54:57.012" v="4679" actId="1076"/>
          <ac:spMkLst>
            <pc:docMk/>
            <pc:sldMk cId="2954790795" sldId="748"/>
            <ac:spMk id="296" creationId="{E7BC45A5-E188-1E4C-942D-E7D7ADB36B81}"/>
          </ac:spMkLst>
        </pc:spChg>
        <pc:spChg chg="mod">
          <ac:chgData name="Weiwen Jiang" userId="0e4016a5-9048-4e1b-922e-13dee76f1b6b" providerId="ADAL" clId="{F3C68A08-DF71-4CC7-AF69-4FE64E70367F}" dt="2022-04-11T02:54:57.012" v="4679" actId="1076"/>
          <ac:spMkLst>
            <pc:docMk/>
            <pc:sldMk cId="2954790795" sldId="748"/>
            <ac:spMk id="297" creationId="{7199D170-13A4-204F-96B7-03B76CFEA335}"/>
          </ac:spMkLst>
        </pc:spChg>
        <pc:spChg chg="mod">
          <ac:chgData name="Weiwen Jiang" userId="0e4016a5-9048-4e1b-922e-13dee76f1b6b" providerId="ADAL" clId="{F3C68A08-DF71-4CC7-AF69-4FE64E70367F}" dt="2022-04-11T02:54:57.012" v="4679" actId="1076"/>
          <ac:spMkLst>
            <pc:docMk/>
            <pc:sldMk cId="2954790795" sldId="748"/>
            <ac:spMk id="298" creationId="{F2F43900-3DDB-AB44-B32B-2E7F7BF004E2}"/>
          </ac:spMkLst>
        </pc:spChg>
        <pc:spChg chg="mod">
          <ac:chgData name="Weiwen Jiang" userId="0e4016a5-9048-4e1b-922e-13dee76f1b6b" providerId="ADAL" clId="{F3C68A08-DF71-4CC7-AF69-4FE64E70367F}" dt="2022-04-11T02:54:57.012" v="4679" actId="1076"/>
          <ac:spMkLst>
            <pc:docMk/>
            <pc:sldMk cId="2954790795" sldId="748"/>
            <ac:spMk id="299" creationId="{06C2542F-CDE6-F848-880B-6CB91EC6F414}"/>
          </ac:spMkLst>
        </pc:spChg>
        <pc:spChg chg="mod">
          <ac:chgData name="Weiwen Jiang" userId="0e4016a5-9048-4e1b-922e-13dee76f1b6b" providerId="ADAL" clId="{F3C68A08-DF71-4CC7-AF69-4FE64E70367F}" dt="2022-04-11T02:54:57.012" v="4679" actId="1076"/>
          <ac:spMkLst>
            <pc:docMk/>
            <pc:sldMk cId="2954790795" sldId="748"/>
            <ac:spMk id="300" creationId="{A1E64404-627F-4B4B-8672-480082C96D12}"/>
          </ac:spMkLst>
        </pc:spChg>
        <pc:spChg chg="mod">
          <ac:chgData name="Weiwen Jiang" userId="0e4016a5-9048-4e1b-922e-13dee76f1b6b" providerId="ADAL" clId="{F3C68A08-DF71-4CC7-AF69-4FE64E70367F}" dt="2022-04-11T02:54:57.012" v="4679" actId="1076"/>
          <ac:spMkLst>
            <pc:docMk/>
            <pc:sldMk cId="2954790795" sldId="748"/>
            <ac:spMk id="301" creationId="{A9CB3712-BF2F-3F40-A63E-635B909EA16E}"/>
          </ac:spMkLst>
        </pc:spChg>
        <pc:spChg chg="mod">
          <ac:chgData name="Weiwen Jiang" userId="0e4016a5-9048-4e1b-922e-13dee76f1b6b" providerId="ADAL" clId="{F3C68A08-DF71-4CC7-AF69-4FE64E70367F}" dt="2022-04-11T02:54:57.012" v="4679" actId="1076"/>
          <ac:spMkLst>
            <pc:docMk/>
            <pc:sldMk cId="2954790795" sldId="748"/>
            <ac:spMk id="302" creationId="{85D3586F-32F1-9045-BCE6-487ECDA344EE}"/>
          </ac:spMkLst>
        </pc:spChg>
        <pc:spChg chg="mod">
          <ac:chgData name="Weiwen Jiang" userId="0e4016a5-9048-4e1b-922e-13dee76f1b6b" providerId="ADAL" clId="{F3C68A08-DF71-4CC7-AF69-4FE64E70367F}" dt="2022-04-11T02:54:57.012" v="4679" actId="1076"/>
          <ac:spMkLst>
            <pc:docMk/>
            <pc:sldMk cId="2954790795" sldId="748"/>
            <ac:spMk id="303" creationId="{577F80B4-F29F-FB45-95CD-940BCCBBFAF7}"/>
          </ac:spMkLst>
        </pc:spChg>
        <pc:spChg chg="mod">
          <ac:chgData name="Weiwen Jiang" userId="0e4016a5-9048-4e1b-922e-13dee76f1b6b" providerId="ADAL" clId="{F3C68A08-DF71-4CC7-AF69-4FE64E70367F}" dt="2022-04-11T02:54:57.012" v="4679" actId="1076"/>
          <ac:spMkLst>
            <pc:docMk/>
            <pc:sldMk cId="2954790795" sldId="748"/>
            <ac:spMk id="311" creationId="{B7060017-38ED-B846-A6DC-B45DAF7133CE}"/>
          </ac:spMkLst>
        </pc:spChg>
        <pc:spChg chg="mod">
          <ac:chgData name="Weiwen Jiang" userId="0e4016a5-9048-4e1b-922e-13dee76f1b6b" providerId="ADAL" clId="{F3C68A08-DF71-4CC7-AF69-4FE64E70367F}" dt="2022-04-11T02:54:57.012" v="4679" actId="1076"/>
          <ac:spMkLst>
            <pc:docMk/>
            <pc:sldMk cId="2954790795" sldId="748"/>
            <ac:spMk id="313" creationId="{B827B155-EFBE-264E-AB73-90CF6E499642}"/>
          </ac:spMkLst>
        </pc:spChg>
        <pc:spChg chg="mod">
          <ac:chgData name="Weiwen Jiang" userId="0e4016a5-9048-4e1b-922e-13dee76f1b6b" providerId="ADAL" clId="{F3C68A08-DF71-4CC7-AF69-4FE64E70367F}" dt="2022-04-11T02:55:40.397" v="4684" actId="14100"/>
          <ac:spMkLst>
            <pc:docMk/>
            <pc:sldMk cId="2954790795" sldId="748"/>
            <ac:spMk id="314" creationId="{9FF90EC9-A28E-244A-9C7E-977860D2D622}"/>
          </ac:spMkLst>
        </pc:spChg>
        <pc:spChg chg="mod">
          <ac:chgData name="Weiwen Jiang" userId="0e4016a5-9048-4e1b-922e-13dee76f1b6b" providerId="ADAL" clId="{F3C68A08-DF71-4CC7-AF69-4FE64E70367F}" dt="2022-04-11T02:54:57.012" v="4679" actId="1076"/>
          <ac:spMkLst>
            <pc:docMk/>
            <pc:sldMk cId="2954790795" sldId="748"/>
            <ac:spMk id="317" creationId="{2AC249F2-6577-A04B-BF82-06499A147D56}"/>
          </ac:spMkLst>
        </pc:spChg>
        <pc:spChg chg="mod">
          <ac:chgData name="Weiwen Jiang" userId="0e4016a5-9048-4e1b-922e-13dee76f1b6b" providerId="ADAL" clId="{F3C68A08-DF71-4CC7-AF69-4FE64E70367F}" dt="2022-04-11T02:54:57.012" v="4679" actId="1076"/>
          <ac:spMkLst>
            <pc:docMk/>
            <pc:sldMk cId="2954790795" sldId="748"/>
            <ac:spMk id="329" creationId="{2F1AFC69-BFD0-A949-AB3A-0472EFFE14DA}"/>
          </ac:spMkLst>
        </pc:spChg>
        <pc:spChg chg="mod">
          <ac:chgData name="Weiwen Jiang" userId="0e4016a5-9048-4e1b-922e-13dee76f1b6b" providerId="ADAL" clId="{F3C68A08-DF71-4CC7-AF69-4FE64E70367F}" dt="2022-04-11T02:54:57.012" v="4679" actId="1076"/>
          <ac:spMkLst>
            <pc:docMk/>
            <pc:sldMk cId="2954790795" sldId="748"/>
            <ac:spMk id="330" creationId="{638580E3-19A1-0945-AD69-9707520131AD}"/>
          </ac:spMkLst>
        </pc:spChg>
        <pc:spChg chg="mod">
          <ac:chgData name="Weiwen Jiang" userId="0e4016a5-9048-4e1b-922e-13dee76f1b6b" providerId="ADAL" clId="{F3C68A08-DF71-4CC7-AF69-4FE64E70367F}" dt="2022-04-11T02:54:57.012" v="4679" actId="1076"/>
          <ac:spMkLst>
            <pc:docMk/>
            <pc:sldMk cId="2954790795" sldId="748"/>
            <ac:spMk id="332" creationId="{8AAEE6C3-DF19-A049-923F-C7092BB3A731}"/>
          </ac:spMkLst>
        </pc:spChg>
        <pc:spChg chg="mod">
          <ac:chgData name="Weiwen Jiang" userId="0e4016a5-9048-4e1b-922e-13dee76f1b6b" providerId="ADAL" clId="{F3C68A08-DF71-4CC7-AF69-4FE64E70367F}" dt="2022-04-11T02:54:57.012" v="4679" actId="1076"/>
          <ac:spMkLst>
            <pc:docMk/>
            <pc:sldMk cId="2954790795" sldId="748"/>
            <ac:spMk id="333" creationId="{B17A4C48-E7D1-8241-96C8-874355326C5F}"/>
          </ac:spMkLst>
        </pc:spChg>
        <pc:spChg chg="mod">
          <ac:chgData name="Weiwen Jiang" userId="0e4016a5-9048-4e1b-922e-13dee76f1b6b" providerId="ADAL" clId="{F3C68A08-DF71-4CC7-AF69-4FE64E70367F}" dt="2022-04-11T02:54:57.012" v="4679" actId="1076"/>
          <ac:spMkLst>
            <pc:docMk/>
            <pc:sldMk cId="2954790795" sldId="748"/>
            <ac:spMk id="335" creationId="{5AA4C0A8-6CB9-544C-8B28-7087EF8357D1}"/>
          </ac:spMkLst>
        </pc:spChg>
        <pc:spChg chg="mod">
          <ac:chgData name="Weiwen Jiang" userId="0e4016a5-9048-4e1b-922e-13dee76f1b6b" providerId="ADAL" clId="{F3C68A08-DF71-4CC7-AF69-4FE64E70367F}" dt="2022-04-11T02:54:57.012" v="4679" actId="1076"/>
          <ac:spMkLst>
            <pc:docMk/>
            <pc:sldMk cId="2954790795" sldId="748"/>
            <ac:spMk id="336" creationId="{622A80B0-1DB8-7744-AF11-A297DEF9DD64}"/>
          </ac:spMkLst>
        </pc:spChg>
        <pc:spChg chg="mod">
          <ac:chgData name="Weiwen Jiang" userId="0e4016a5-9048-4e1b-922e-13dee76f1b6b" providerId="ADAL" clId="{F3C68A08-DF71-4CC7-AF69-4FE64E70367F}" dt="2022-04-11T02:54:57.012" v="4679" actId="1076"/>
          <ac:spMkLst>
            <pc:docMk/>
            <pc:sldMk cId="2954790795" sldId="748"/>
            <ac:spMk id="338" creationId="{A6A4B9D0-05D0-0842-8DD3-1A6B1288AD3C}"/>
          </ac:spMkLst>
        </pc:spChg>
        <pc:spChg chg="mod">
          <ac:chgData name="Weiwen Jiang" userId="0e4016a5-9048-4e1b-922e-13dee76f1b6b" providerId="ADAL" clId="{F3C68A08-DF71-4CC7-AF69-4FE64E70367F}" dt="2022-04-11T02:54:57.012" v="4679" actId="1076"/>
          <ac:spMkLst>
            <pc:docMk/>
            <pc:sldMk cId="2954790795" sldId="748"/>
            <ac:spMk id="339" creationId="{14B6349E-CC99-4E4F-BB7F-0AC43ADF77F9}"/>
          </ac:spMkLst>
        </pc:spChg>
        <pc:spChg chg="mod">
          <ac:chgData name="Weiwen Jiang" userId="0e4016a5-9048-4e1b-922e-13dee76f1b6b" providerId="ADAL" clId="{F3C68A08-DF71-4CC7-AF69-4FE64E70367F}" dt="2022-04-11T02:54:57.012" v="4679" actId="1076"/>
          <ac:spMkLst>
            <pc:docMk/>
            <pc:sldMk cId="2954790795" sldId="748"/>
            <ac:spMk id="341" creationId="{F8A4DBEA-5A55-5142-8B65-AECE7536F859}"/>
          </ac:spMkLst>
        </pc:spChg>
        <pc:spChg chg="mod">
          <ac:chgData name="Weiwen Jiang" userId="0e4016a5-9048-4e1b-922e-13dee76f1b6b" providerId="ADAL" clId="{F3C68A08-DF71-4CC7-AF69-4FE64E70367F}" dt="2022-04-11T02:54:57.012" v="4679" actId="1076"/>
          <ac:spMkLst>
            <pc:docMk/>
            <pc:sldMk cId="2954790795" sldId="748"/>
            <ac:spMk id="342" creationId="{CB26E4EF-08AD-1F40-806D-26A44BC40D86}"/>
          </ac:spMkLst>
        </pc:spChg>
        <pc:spChg chg="mod">
          <ac:chgData name="Weiwen Jiang" userId="0e4016a5-9048-4e1b-922e-13dee76f1b6b" providerId="ADAL" clId="{F3C68A08-DF71-4CC7-AF69-4FE64E70367F}" dt="2022-04-11T02:54:57.012" v="4679" actId="1076"/>
          <ac:spMkLst>
            <pc:docMk/>
            <pc:sldMk cId="2954790795" sldId="748"/>
            <ac:spMk id="344" creationId="{8775D0BB-5E72-8746-B438-26FACAA12946}"/>
          </ac:spMkLst>
        </pc:spChg>
        <pc:spChg chg="mod">
          <ac:chgData name="Weiwen Jiang" userId="0e4016a5-9048-4e1b-922e-13dee76f1b6b" providerId="ADAL" clId="{F3C68A08-DF71-4CC7-AF69-4FE64E70367F}" dt="2022-04-11T02:54:57.012" v="4679" actId="1076"/>
          <ac:spMkLst>
            <pc:docMk/>
            <pc:sldMk cId="2954790795" sldId="748"/>
            <ac:spMk id="345" creationId="{E446BB80-6E89-674D-BA9D-A4AE7D13AF9B}"/>
          </ac:spMkLst>
        </pc:spChg>
        <pc:spChg chg="mod">
          <ac:chgData name="Weiwen Jiang" userId="0e4016a5-9048-4e1b-922e-13dee76f1b6b" providerId="ADAL" clId="{F3C68A08-DF71-4CC7-AF69-4FE64E70367F}" dt="2022-04-11T02:54:57.012" v="4679" actId="1076"/>
          <ac:spMkLst>
            <pc:docMk/>
            <pc:sldMk cId="2954790795" sldId="748"/>
            <ac:spMk id="347" creationId="{6D62989C-7DC3-1E47-999F-C62A1F257FEC}"/>
          </ac:spMkLst>
        </pc:spChg>
        <pc:spChg chg="mod">
          <ac:chgData name="Weiwen Jiang" userId="0e4016a5-9048-4e1b-922e-13dee76f1b6b" providerId="ADAL" clId="{F3C68A08-DF71-4CC7-AF69-4FE64E70367F}" dt="2022-04-11T02:54:57.012" v="4679" actId="1076"/>
          <ac:spMkLst>
            <pc:docMk/>
            <pc:sldMk cId="2954790795" sldId="748"/>
            <ac:spMk id="348" creationId="{C5856C35-151F-D64B-A44E-7B8688FC974C}"/>
          </ac:spMkLst>
        </pc:spChg>
        <pc:spChg chg="mod">
          <ac:chgData name="Weiwen Jiang" userId="0e4016a5-9048-4e1b-922e-13dee76f1b6b" providerId="ADAL" clId="{F3C68A08-DF71-4CC7-AF69-4FE64E70367F}" dt="2022-04-11T02:54:57.012" v="4679" actId="1076"/>
          <ac:spMkLst>
            <pc:docMk/>
            <pc:sldMk cId="2954790795" sldId="748"/>
            <ac:spMk id="350" creationId="{AA315DA2-5CC6-6346-8CF9-AE5D30F79DBF}"/>
          </ac:spMkLst>
        </pc:spChg>
        <pc:spChg chg="mod">
          <ac:chgData name="Weiwen Jiang" userId="0e4016a5-9048-4e1b-922e-13dee76f1b6b" providerId="ADAL" clId="{F3C68A08-DF71-4CC7-AF69-4FE64E70367F}" dt="2022-04-11T02:54:57.012" v="4679" actId="1076"/>
          <ac:spMkLst>
            <pc:docMk/>
            <pc:sldMk cId="2954790795" sldId="748"/>
            <ac:spMk id="351" creationId="{05AB02AB-E261-D04A-923E-BBA038CC352A}"/>
          </ac:spMkLst>
        </pc:spChg>
        <pc:spChg chg="mod">
          <ac:chgData name="Weiwen Jiang" userId="0e4016a5-9048-4e1b-922e-13dee76f1b6b" providerId="ADAL" clId="{F3C68A08-DF71-4CC7-AF69-4FE64E70367F}" dt="2022-04-11T02:54:57.012" v="4679" actId="1076"/>
          <ac:spMkLst>
            <pc:docMk/>
            <pc:sldMk cId="2954790795" sldId="748"/>
            <ac:spMk id="353" creationId="{9EF0099C-B9DA-BD4B-9878-72D5C8718944}"/>
          </ac:spMkLst>
        </pc:spChg>
        <pc:spChg chg="mod">
          <ac:chgData name="Weiwen Jiang" userId="0e4016a5-9048-4e1b-922e-13dee76f1b6b" providerId="ADAL" clId="{F3C68A08-DF71-4CC7-AF69-4FE64E70367F}" dt="2022-04-11T02:54:57.012" v="4679" actId="1076"/>
          <ac:spMkLst>
            <pc:docMk/>
            <pc:sldMk cId="2954790795" sldId="748"/>
            <ac:spMk id="354" creationId="{A73DF52F-1CA3-CA4A-85C8-C1C9515BB6CF}"/>
          </ac:spMkLst>
        </pc:spChg>
        <pc:spChg chg="mod">
          <ac:chgData name="Weiwen Jiang" userId="0e4016a5-9048-4e1b-922e-13dee76f1b6b" providerId="ADAL" clId="{F3C68A08-DF71-4CC7-AF69-4FE64E70367F}" dt="2022-04-11T02:54:57.012" v="4679" actId="1076"/>
          <ac:spMkLst>
            <pc:docMk/>
            <pc:sldMk cId="2954790795" sldId="748"/>
            <ac:spMk id="357" creationId="{2ABAF210-43A3-7B48-BB40-461E6761136B}"/>
          </ac:spMkLst>
        </pc:spChg>
        <pc:spChg chg="mod">
          <ac:chgData name="Weiwen Jiang" userId="0e4016a5-9048-4e1b-922e-13dee76f1b6b" providerId="ADAL" clId="{F3C68A08-DF71-4CC7-AF69-4FE64E70367F}" dt="2022-04-11T02:54:57.012" v="4679" actId="1076"/>
          <ac:spMkLst>
            <pc:docMk/>
            <pc:sldMk cId="2954790795" sldId="748"/>
            <ac:spMk id="358" creationId="{315513C4-E8CB-5048-A3E2-F44DDD1F0B8B}"/>
          </ac:spMkLst>
        </pc:spChg>
        <pc:spChg chg="mod">
          <ac:chgData name="Weiwen Jiang" userId="0e4016a5-9048-4e1b-922e-13dee76f1b6b" providerId="ADAL" clId="{F3C68A08-DF71-4CC7-AF69-4FE64E70367F}" dt="2022-04-11T02:54:57.012" v="4679" actId="1076"/>
          <ac:spMkLst>
            <pc:docMk/>
            <pc:sldMk cId="2954790795" sldId="748"/>
            <ac:spMk id="359" creationId="{C4AC9BEE-B2B7-564E-9BDB-B5BA93065514}"/>
          </ac:spMkLst>
        </pc:spChg>
        <pc:spChg chg="mod">
          <ac:chgData name="Weiwen Jiang" userId="0e4016a5-9048-4e1b-922e-13dee76f1b6b" providerId="ADAL" clId="{F3C68A08-DF71-4CC7-AF69-4FE64E70367F}" dt="2022-04-11T02:54:57.012" v="4679" actId="1076"/>
          <ac:spMkLst>
            <pc:docMk/>
            <pc:sldMk cId="2954790795" sldId="748"/>
            <ac:spMk id="360" creationId="{D43BE0F8-40B7-C34B-B92A-66BC12199071}"/>
          </ac:spMkLst>
        </pc:spChg>
        <pc:spChg chg="mod">
          <ac:chgData name="Weiwen Jiang" userId="0e4016a5-9048-4e1b-922e-13dee76f1b6b" providerId="ADAL" clId="{F3C68A08-DF71-4CC7-AF69-4FE64E70367F}" dt="2022-04-11T02:54:57.012" v="4679" actId="1076"/>
          <ac:spMkLst>
            <pc:docMk/>
            <pc:sldMk cId="2954790795" sldId="748"/>
            <ac:spMk id="361" creationId="{45126159-1EBE-3441-AA09-6AD68085F86A}"/>
          </ac:spMkLst>
        </pc:spChg>
        <pc:spChg chg="mod">
          <ac:chgData name="Weiwen Jiang" userId="0e4016a5-9048-4e1b-922e-13dee76f1b6b" providerId="ADAL" clId="{F3C68A08-DF71-4CC7-AF69-4FE64E70367F}" dt="2022-04-11T02:54:57.012" v="4679" actId="1076"/>
          <ac:spMkLst>
            <pc:docMk/>
            <pc:sldMk cId="2954790795" sldId="748"/>
            <ac:spMk id="362" creationId="{50876DFE-C649-F24D-94EF-AD5AF2BD578F}"/>
          </ac:spMkLst>
        </pc:spChg>
        <pc:spChg chg="mod">
          <ac:chgData name="Weiwen Jiang" userId="0e4016a5-9048-4e1b-922e-13dee76f1b6b" providerId="ADAL" clId="{F3C68A08-DF71-4CC7-AF69-4FE64E70367F}" dt="2022-04-11T02:54:57.012" v="4679" actId="1076"/>
          <ac:spMkLst>
            <pc:docMk/>
            <pc:sldMk cId="2954790795" sldId="748"/>
            <ac:spMk id="363" creationId="{0EF652C6-5FF9-F044-970A-2391F1F72A71}"/>
          </ac:spMkLst>
        </pc:spChg>
        <pc:spChg chg="mod">
          <ac:chgData name="Weiwen Jiang" userId="0e4016a5-9048-4e1b-922e-13dee76f1b6b" providerId="ADAL" clId="{F3C68A08-DF71-4CC7-AF69-4FE64E70367F}" dt="2022-04-11T02:54:57.012" v="4679" actId="1076"/>
          <ac:spMkLst>
            <pc:docMk/>
            <pc:sldMk cId="2954790795" sldId="748"/>
            <ac:spMk id="364" creationId="{CDA5D03F-3DD3-954E-AAB0-78EACACDE84E}"/>
          </ac:spMkLst>
        </pc:spChg>
        <pc:spChg chg="mod">
          <ac:chgData name="Weiwen Jiang" userId="0e4016a5-9048-4e1b-922e-13dee76f1b6b" providerId="ADAL" clId="{F3C68A08-DF71-4CC7-AF69-4FE64E70367F}" dt="2022-04-11T02:54:57.012" v="4679" actId="1076"/>
          <ac:spMkLst>
            <pc:docMk/>
            <pc:sldMk cId="2954790795" sldId="748"/>
            <ac:spMk id="365" creationId="{151EEC65-EB64-3547-8BCE-F08D5AC1BB21}"/>
          </ac:spMkLst>
        </pc:spChg>
        <pc:spChg chg="mod">
          <ac:chgData name="Weiwen Jiang" userId="0e4016a5-9048-4e1b-922e-13dee76f1b6b" providerId="ADAL" clId="{F3C68A08-DF71-4CC7-AF69-4FE64E70367F}" dt="2022-04-11T02:54:57.012" v="4679" actId="1076"/>
          <ac:spMkLst>
            <pc:docMk/>
            <pc:sldMk cId="2954790795" sldId="748"/>
            <ac:spMk id="373" creationId="{4F4D16B9-056A-4B48-B791-3C8220A7353E}"/>
          </ac:spMkLst>
        </pc:spChg>
        <pc:spChg chg="mod">
          <ac:chgData name="Weiwen Jiang" userId="0e4016a5-9048-4e1b-922e-13dee76f1b6b" providerId="ADAL" clId="{F3C68A08-DF71-4CC7-AF69-4FE64E70367F}" dt="2022-04-11T02:54:57.012" v="4679" actId="1076"/>
          <ac:spMkLst>
            <pc:docMk/>
            <pc:sldMk cId="2954790795" sldId="748"/>
            <ac:spMk id="375" creationId="{207076CD-2CB4-8641-BE5E-B3C1D9E6728C}"/>
          </ac:spMkLst>
        </pc:spChg>
        <pc:spChg chg="mod">
          <ac:chgData name="Weiwen Jiang" userId="0e4016a5-9048-4e1b-922e-13dee76f1b6b" providerId="ADAL" clId="{F3C68A08-DF71-4CC7-AF69-4FE64E70367F}" dt="2022-04-11T01:46:37.253" v="3129" actId="164"/>
          <ac:spMkLst>
            <pc:docMk/>
            <pc:sldMk cId="2954790795" sldId="748"/>
            <ac:spMk id="376" creationId="{6CB520BF-D3EE-AC48-BF42-BC9202E2035A}"/>
          </ac:spMkLst>
        </pc:spChg>
        <pc:spChg chg="mod">
          <ac:chgData name="Weiwen Jiang" userId="0e4016a5-9048-4e1b-922e-13dee76f1b6b" providerId="ADAL" clId="{F3C68A08-DF71-4CC7-AF69-4FE64E70367F}" dt="2022-04-11T01:46:37.253" v="3129" actId="164"/>
          <ac:spMkLst>
            <pc:docMk/>
            <pc:sldMk cId="2954790795" sldId="748"/>
            <ac:spMk id="377" creationId="{F41A6E6D-7562-CA42-9311-B0C1991380EE}"/>
          </ac:spMkLst>
        </pc:spChg>
        <pc:spChg chg="mod">
          <ac:chgData name="Weiwen Jiang" userId="0e4016a5-9048-4e1b-922e-13dee76f1b6b" providerId="ADAL" clId="{F3C68A08-DF71-4CC7-AF69-4FE64E70367F}" dt="2022-04-11T00:54:19.706" v="1620" actId="207"/>
          <ac:spMkLst>
            <pc:docMk/>
            <pc:sldMk cId="2954790795" sldId="748"/>
            <ac:spMk id="380" creationId="{D628BBB8-1532-B74C-B616-BA2F1F60EA7E}"/>
          </ac:spMkLst>
        </pc:spChg>
        <pc:spChg chg="mod">
          <ac:chgData name="Weiwen Jiang" userId="0e4016a5-9048-4e1b-922e-13dee76f1b6b" providerId="ADAL" clId="{F3C68A08-DF71-4CC7-AF69-4FE64E70367F}" dt="2022-04-11T00:54:40.801" v="1624" actId="13822"/>
          <ac:spMkLst>
            <pc:docMk/>
            <pc:sldMk cId="2954790795" sldId="748"/>
            <ac:spMk id="382" creationId="{580AF419-3E4E-4048-8F54-47A8FDDF248B}"/>
          </ac:spMkLst>
        </pc:spChg>
        <pc:spChg chg="mod">
          <ac:chgData name="Weiwen Jiang" userId="0e4016a5-9048-4e1b-922e-13dee76f1b6b" providerId="ADAL" clId="{F3C68A08-DF71-4CC7-AF69-4FE64E70367F}" dt="2022-04-11T00:54:25.049" v="1622" actId="207"/>
          <ac:spMkLst>
            <pc:docMk/>
            <pc:sldMk cId="2954790795" sldId="748"/>
            <ac:spMk id="384" creationId="{A4E9306A-58B0-6644-8F00-AB62D5ABBCB8}"/>
          </ac:spMkLst>
        </pc:spChg>
        <pc:spChg chg="mod">
          <ac:chgData name="Weiwen Jiang" userId="0e4016a5-9048-4e1b-922e-13dee76f1b6b" providerId="ADAL" clId="{F3C68A08-DF71-4CC7-AF69-4FE64E70367F}" dt="2022-04-11T00:54:37.863" v="1623" actId="13822"/>
          <ac:spMkLst>
            <pc:docMk/>
            <pc:sldMk cId="2954790795" sldId="748"/>
            <ac:spMk id="386" creationId="{2A5496A0-63F2-9E46-A6A7-29C81555F56A}"/>
          </ac:spMkLst>
        </pc:spChg>
        <pc:spChg chg="add mod">
          <ac:chgData name="Weiwen Jiang" userId="0e4016a5-9048-4e1b-922e-13dee76f1b6b" providerId="ADAL" clId="{F3C68A08-DF71-4CC7-AF69-4FE64E70367F}" dt="2022-04-11T00:56:06.215" v="1690" actId="164"/>
          <ac:spMkLst>
            <pc:docMk/>
            <pc:sldMk cId="2954790795" sldId="748"/>
            <ac:spMk id="387" creationId="{7E3FBEF3-A960-44CA-AC27-888D394A84FD}"/>
          </ac:spMkLst>
        </pc:spChg>
        <pc:spChg chg="add mod">
          <ac:chgData name="Weiwen Jiang" userId="0e4016a5-9048-4e1b-922e-13dee76f1b6b" providerId="ADAL" clId="{F3C68A08-DF71-4CC7-AF69-4FE64E70367F}" dt="2022-04-11T03:09:04.724" v="4870" actId="14100"/>
          <ac:spMkLst>
            <pc:docMk/>
            <pc:sldMk cId="2954790795" sldId="748"/>
            <ac:spMk id="388" creationId="{378C6DCA-73BB-4ADA-9326-F9ABCE83E595}"/>
          </ac:spMkLst>
        </pc:spChg>
        <pc:spChg chg="add mod ord">
          <ac:chgData name="Weiwen Jiang" userId="0e4016a5-9048-4e1b-922e-13dee76f1b6b" providerId="ADAL" clId="{F3C68A08-DF71-4CC7-AF69-4FE64E70367F}" dt="2022-04-11T02:56:42.474" v="4733" actId="166"/>
          <ac:spMkLst>
            <pc:docMk/>
            <pc:sldMk cId="2954790795" sldId="748"/>
            <ac:spMk id="389" creationId="{B9D95DDB-D0C3-4B11-AD96-79A613A98E73}"/>
          </ac:spMkLst>
        </pc:spChg>
        <pc:spChg chg="mod">
          <ac:chgData name="Weiwen Jiang" userId="0e4016a5-9048-4e1b-922e-13dee76f1b6b" providerId="ADAL" clId="{F3C68A08-DF71-4CC7-AF69-4FE64E70367F}" dt="2022-04-11T01:48:39.225" v="3143"/>
          <ac:spMkLst>
            <pc:docMk/>
            <pc:sldMk cId="2954790795" sldId="748"/>
            <ac:spMk id="391" creationId="{95B46947-83F5-4F63-907F-A785DD9FEDCE}"/>
          </ac:spMkLst>
        </pc:spChg>
        <pc:spChg chg="mod">
          <ac:chgData name="Weiwen Jiang" userId="0e4016a5-9048-4e1b-922e-13dee76f1b6b" providerId="ADAL" clId="{F3C68A08-DF71-4CC7-AF69-4FE64E70367F}" dt="2022-04-11T01:48:39.225" v="3143"/>
          <ac:spMkLst>
            <pc:docMk/>
            <pc:sldMk cId="2954790795" sldId="748"/>
            <ac:spMk id="396" creationId="{70E4A54D-A8EA-4D43-87D5-A73F164A77F7}"/>
          </ac:spMkLst>
        </pc:spChg>
        <pc:spChg chg="mod">
          <ac:chgData name="Weiwen Jiang" userId="0e4016a5-9048-4e1b-922e-13dee76f1b6b" providerId="ADAL" clId="{F3C68A08-DF71-4CC7-AF69-4FE64E70367F}" dt="2022-04-11T01:08:21.087" v="1858" actId="1582"/>
          <ac:spMkLst>
            <pc:docMk/>
            <pc:sldMk cId="2954790795" sldId="748"/>
            <ac:spMk id="397" creationId="{46D7FA46-70D3-9041-B945-842AABB04D98}"/>
          </ac:spMkLst>
        </pc:spChg>
        <pc:spChg chg="mod">
          <ac:chgData name="Weiwen Jiang" userId="0e4016a5-9048-4e1b-922e-13dee76f1b6b" providerId="ADAL" clId="{F3C68A08-DF71-4CC7-AF69-4FE64E70367F}" dt="2022-04-11T01:48:39.225" v="3143"/>
          <ac:spMkLst>
            <pc:docMk/>
            <pc:sldMk cId="2954790795" sldId="748"/>
            <ac:spMk id="398" creationId="{0A5E083C-8584-465E-A5C3-80E802782C7D}"/>
          </ac:spMkLst>
        </pc:spChg>
        <pc:spChg chg="mod">
          <ac:chgData name="Weiwen Jiang" userId="0e4016a5-9048-4e1b-922e-13dee76f1b6b" providerId="ADAL" clId="{F3C68A08-DF71-4CC7-AF69-4FE64E70367F}" dt="2022-04-11T01:48:39.225" v="3143"/>
          <ac:spMkLst>
            <pc:docMk/>
            <pc:sldMk cId="2954790795" sldId="748"/>
            <ac:spMk id="399" creationId="{B981EBD6-525D-49AE-B2E6-309DBAF937B7}"/>
          </ac:spMkLst>
        </pc:spChg>
        <pc:spChg chg="mod">
          <ac:chgData name="Weiwen Jiang" userId="0e4016a5-9048-4e1b-922e-13dee76f1b6b" providerId="ADAL" clId="{F3C68A08-DF71-4CC7-AF69-4FE64E70367F}" dt="2022-04-11T01:48:39.225" v="3143"/>
          <ac:spMkLst>
            <pc:docMk/>
            <pc:sldMk cId="2954790795" sldId="748"/>
            <ac:spMk id="402" creationId="{DD66BE6A-C7E5-4EF9-8A19-2BA5A4181C65}"/>
          </ac:spMkLst>
        </pc:spChg>
        <pc:spChg chg="mod">
          <ac:chgData name="Weiwen Jiang" userId="0e4016a5-9048-4e1b-922e-13dee76f1b6b" providerId="ADAL" clId="{F3C68A08-DF71-4CC7-AF69-4FE64E70367F}" dt="2022-04-11T01:48:39.225" v="3143"/>
          <ac:spMkLst>
            <pc:docMk/>
            <pc:sldMk cId="2954790795" sldId="748"/>
            <ac:spMk id="403" creationId="{7ECD1A81-71C0-4E7B-8CDD-FFCC20ECE27C}"/>
          </ac:spMkLst>
        </pc:spChg>
        <pc:spChg chg="mod">
          <ac:chgData name="Weiwen Jiang" userId="0e4016a5-9048-4e1b-922e-13dee76f1b6b" providerId="ADAL" clId="{F3C68A08-DF71-4CC7-AF69-4FE64E70367F}" dt="2022-04-11T01:49:10.851" v="3151" actId="1076"/>
          <ac:spMkLst>
            <pc:docMk/>
            <pc:sldMk cId="2954790795" sldId="748"/>
            <ac:spMk id="405" creationId="{AAC8D63D-F1D2-4EB3-A393-6889CFA26827}"/>
          </ac:spMkLst>
        </pc:spChg>
        <pc:spChg chg="mod">
          <ac:chgData name="Weiwen Jiang" userId="0e4016a5-9048-4e1b-922e-13dee76f1b6b" providerId="ADAL" clId="{F3C68A08-DF71-4CC7-AF69-4FE64E70367F}" dt="2022-04-11T01:49:10.851" v="3151" actId="1076"/>
          <ac:spMkLst>
            <pc:docMk/>
            <pc:sldMk cId="2954790795" sldId="748"/>
            <ac:spMk id="407" creationId="{305096B0-BD41-4D3E-A570-0EECD6FCEB5E}"/>
          </ac:spMkLst>
        </pc:spChg>
        <pc:spChg chg="mod">
          <ac:chgData name="Weiwen Jiang" userId="0e4016a5-9048-4e1b-922e-13dee76f1b6b" providerId="ADAL" clId="{F3C68A08-DF71-4CC7-AF69-4FE64E70367F}" dt="2022-04-11T01:49:10.851" v="3151" actId="1076"/>
          <ac:spMkLst>
            <pc:docMk/>
            <pc:sldMk cId="2954790795" sldId="748"/>
            <ac:spMk id="409" creationId="{C84DBE58-E41E-45CC-A81C-991F87D13E81}"/>
          </ac:spMkLst>
        </pc:spChg>
        <pc:spChg chg="add mod">
          <ac:chgData name="Weiwen Jiang" userId="0e4016a5-9048-4e1b-922e-13dee76f1b6b" providerId="ADAL" clId="{F3C68A08-DF71-4CC7-AF69-4FE64E70367F}" dt="2022-04-11T02:56:11.531" v="4704" actId="1076"/>
          <ac:spMkLst>
            <pc:docMk/>
            <pc:sldMk cId="2954790795" sldId="748"/>
            <ac:spMk id="412" creationId="{C26EC969-92A1-4C1F-A2C4-44751F9060AC}"/>
          </ac:spMkLst>
        </pc:spChg>
        <pc:spChg chg="add mod">
          <ac:chgData name="Weiwen Jiang" userId="0e4016a5-9048-4e1b-922e-13dee76f1b6b" providerId="ADAL" clId="{F3C68A08-DF71-4CC7-AF69-4FE64E70367F}" dt="2022-04-11T02:56:23.556" v="4721" actId="1076"/>
          <ac:spMkLst>
            <pc:docMk/>
            <pc:sldMk cId="2954790795" sldId="748"/>
            <ac:spMk id="413" creationId="{C27CCFFA-D1D8-4935-9D79-06AB99EACF19}"/>
          </ac:spMkLst>
        </pc:spChg>
        <pc:spChg chg="add mod">
          <ac:chgData name="Weiwen Jiang" userId="0e4016a5-9048-4e1b-922e-13dee76f1b6b" providerId="ADAL" clId="{F3C68A08-DF71-4CC7-AF69-4FE64E70367F}" dt="2022-04-11T02:56:34.832" v="4731" actId="20577"/>
          <ac:spMkLst>
            <pc:docMk/>
            <pc:sldMk cId="2954790795" sldId="748"/>
            <ac:spMk id="414" creationId="{5C7E821A-EB2F-46BC-BAC6-3A3EB4C20036}"/>
          </ac:spMkLst>
        </pc:spChg>
        <pc:spChg chg="add mod">
          <ac:chgData name="Weiwen Jiang" userId="0e4016a5-9048-4e1b-922e-13dee76f1b6b" providerId="ADAL" clId="{F3C68A08-DF71-4CC7-AF69-4FE64E70367F}" dt="2022-04-11T03:10:37.384" v="4910" actId="14100"/>
          <ac:spMkLst>
            <pc:docMk/>
            <pc:sldMk cId="2954790795" sldId="748"/>
            <ac:spMk id="415" creationId="{E51B78E0-A7BF-4C10-B293-0389A02D6E1A}"/>
          </ac:spMkLst>
        </pc:spChg>
        <pc:spChg chg="mod">
          <ac:chgData name="Weiwen Jiang" userId="0e4016a5-9048-4e1b-922e-13dee76f1b6b" providerId="ADAL" clId="{F3C68A08-DF71-4CC7-AF69-4FE64E70367F}" dt="2022-04-11T03:11:07.995" v="4919" actId="20577"/>
          <ac:spMkLst>
            <pc:docMk/>
            <pc:sldMk cId="2954790795" sldId="748"/>
            <ac:spMk id="417" creationId="{EA148C2A-2DB4-4171-9A6C-CC79D2EBDCE6}"/>
          </ac:spMkLst>
        </pc:spChg>
        <pc:spChg chg="mod">
          <ac:chgData name="Weiwen Jiang" userId="0e4016a5-9048-4e1b-922e-13dee76f1b6b" providerId="ADAL" clId="{F3C68A08-DF71-4CC7-AF69-4FE64E70367F}" dt="2022-04-11T03:10:54.653" v="4911"/>
          <ac:spMkLst>
            <pc:docMk/>
            <pc:sldMk cId="2954790795" sldId="748"/>
            <ac:spMk id="419" creationId="{F4848FBC-9E93-4E2F-A59D-47B618AD5A53}"/>
          </ac:spMkLst>
        </pc:spChg>
        <pc:spChg chg="del">
          <ac:chgData name="Weiwen Jiang" userId="0e4016a5-9048-4e1b-922e-13dee76f1b6b" providerId="ADAL" clId="{F3C68A08-DF71-4CC7-AF69-4FE64E70367F}" dt="2022-04-11T00:55:07.192" v="1629" actId="478"/>
          <ac:spMkLst>
            <pc:docMk/>
            <pc:sldMk cId="2954790795" sldId="748"/>
            <ac:spMk id="589" creationId="{37C1E239-5DAC-8641-98CB-B0DC7B554CEA}"/>
          </ac:spMkLst>
        </pc:spChg>
        <pc:spChg chg="del">
          <ac:chgData name="Weiwen Jiang" userId="0e4016a5-9048-4e1b-922e-13dee76f1b6b" providerId="ADAL" clId="{F3C68A08-DF71-4CC7-AF69-4FE64E70367F}" dt="2022-04-11T00:55:07.192" v="1629" actId="478"/>
          <ac:spMkLst>
            <pc:docMk/>
            <pc:sldMk cId="2954790795" sldId="748"/>
            <ac:spMk id="616" creationId="{1D340673-94EB-BB46-BD18-51B520B9B848}"/>
          </ac:spMkLst>
        </pc:spChg>
        <pc:spChg chg="del">
          <ac:chgData name="Weiwen Jiang" userId="0e4016a5-9048-4e1b-922e-13dee76f1b6b" providerId="ADAL" clId="{F3C68A08-DF71-4CC7-AF69-4FE64E70367F}" dt="2022-04-11T00:55:07.192" v="1629" actId="478"/>
          <ac:spMkLst>
            <pc:docMk/>
            <pc:sldMk cId="2954790795" sldId="748"/>
            <ac:spMk id="617" creationId="{CBCDB309-994B-3F45-A135-9610D1DFD80F}"/>
          </ac:spMkLst>
        </pc:spChg>
        <pc:spChg chg="del">
          <ac:chgData name="Weiwen Jiang" userId="0e4016a5-9048-4e1b-922e-13dee76f1b6b" providerId="ADAL" clId="{F3C68A08-DF71-4CC7-AF69-4FE64E70367F}" dt="2022-04-11T01:08:58.990" v="1859" actId="478"/>
          <ac:spMkLst>
            <pc:docMk/>
            <pc:sldMk cId="2954790795" sldId="748"/>
            <ac:spMk id="910" creationId="{3505DF31-6E5E-9349-85E4-93D0B1C7877E}"/>
          </ac:spMkLst>
        </pc:spChg>
        <pc:spChg chg="mod">
          <ac:chgData name="Weiwen Jiang" userId="0e4016a5-9048-4e1b-922e-13dee76f1b6b" providerId="ADAL" clId="{F3C68A08-DF71-4CC7-AF69-4FE64E70367F}" dt="2022-04-11T01:43:34.246" v="3110" actId="164"/>
          <ac:spMkLst>
            <pc:docMk/>
            <pc:sldMk cId="2954790795" sldId="748"/>
            <ac:spMk id="947" creationId="{AD2BF74E-346F-3A4C-8703-21755B55D960}"/>
          </ac:spMkLst>
        </pc:spChg>
        <pc:spChg chg="mod">
          <ac:chgData name="Weiwen Jiang" userId="0e4016a5-9048-4e1b-922e-13dee76f1b6b" providerId="ADAL" clId="{F3C68A08-DF71-4CC7-AF69-4FE64E70367F}" dt="2022-04-11T01:43:34.246" v="3110" actId="164"/>
          <ac:spMkLst>
            <pc:docMk/>
            <pc:sldMk cId="2954790795" sldId="748"/>
            <ac:spMk id="948" creationId="{DD00C896-5E2A-CE49-A6AF-92E826EC67AF}"/>
          </ac:spMkLst>
        </pc:spChg>
        <pc:spChg chg="mod">
          <ac:chgData name="Weiwen Jiang" userId="0e4016a5-9048-4e1b-922e-13dee76f1b6b" providerId="ADAL" clId="{F3C68A08-DF71-4CC7-AF69-4FE64E70367F}" dt="2022-04-11T01:43:34.246" v="3110" actId="164"/>
          <ac:spMkLst>
            <pc:docMk/>
            <pc:sldMk cId="2954790795" sldId="748"/>
            <ac:spMk id="949" creationId="{54C21533-B8E2-094B-B026-F07F23C26C8E}"/>
          </ac:spMkLst>
        </pc:spChg>
        <pc:spChg chg="mod">
          <ac:chgData name="Weiwen Jiang" userId="0e4016a5-9048-4e1b-922e-13dee76f1b6b" providerId="ADAL" clId="{F3C68A08-DF71-4CC7-AF69-4FE64E70367F}" dt="2022-04-11T01:43:34.246" v="3110" actId="164"/>
          <ac:spMkLst>
            <pc:docMk/>
            <pc:sldMk cId="2954790795" sldId="748"/>
            <ac:spMk id="950" creationId="{95C2E460-0B66-E64B-B940-944DB5701713}"/>
          </ac:spMkLst>
        </pc:spChg>
        <pc:spChg chg="mod topLvl">
          <ac:chgData name="Weiwen Jiang" userId="0e4016a5-9048-4e1b-922e-13dee76f1b6b" providerId="ADAL" clId="{F3C68A08-DF71-4CC7-AF69-4FE64E70367F}" dt="2022-04-11T01:46:25.375" v="3126" actId="165"/>
          <ac:spMkLst>
            <pc:docMk/>
            <pc:sldMk cId="2954790795" sldId="748"/>
            <ac:spMk id="960" creationId="{CC391AA0-1B38-044F-8414-3E1DDCF0759A}"/>
          </ac:spMkLst>
        </pc:spChg>
        <pc:spChg chg="mod topLvl">
          <ac:chgData name="Weiwen Jiang" userId="0e4016a5-9048-4e1b-922e-13dee76f1b6b" providerId="ADAL" clId="{F3C68A08-DF71-4CC7-AF69-4FE64E70367F}" dt="2022-04-11T01:46:37.253" v="3129" actId="164"/>
          <ac:spMkLst>
            <pc:docMk/>
            <pc:sldMk cId="2954790795" sldId="748"/>
            <ac:spMk id="965" creationId="{3FC7693E-418B-954A-A2D2-DB3A1E43DC5D}"/>
          </ac:spMkLst>
        </pc:spChg>
        <pc:spChg chg="mod">
          <ac:chgData name="Weiwen Jiang" userId="0e4016a5-9048-4e1b-922e-13dee76f1b6b" providerId="ADAL" clId="{F3C68A08-DF71-4CC7-AF69-4FE64E70367F}" dt="2022-04-11T01:46:25.375" v="3126" actId="165"/>
          <ac:spMkLst>
            <pc:docMk/>
            <pc:sldMk cId="2954790795" sldId="748"/>
            <ac:spMk id="966" creationId="{2E51A72D-F0A1-C343-90D3-BC0EC911CE06}"/>
          </ac:spMkLst>
        </pc:spChg>
        <pc:spChg chg="mod">
          <ac:chgData name="Weiwen Jiang" userId="0e4016a5-9048-4e1b-922e-13dee76f1b6b" providerId="ADAL" clId="{F3C68A08-DF71-4CC7-AF69-4FE64E70367F}" dt="2022-04-11T01:46:25.375" v="3126" actId="165"/>
          <ac:spMkLst>
            <pc:docMk/>
            <pc:sldMk cId="2954790795" sldId="748"/>
            <ac:spMk id="967" creationId="{4BE4BDA3-46BA-1A46-864E-06D6746C907D}"/>
          </ac:spMkLst>
        </pc:spChg>
        <pc:spChg chg="mod">
          <ac:chgData name="Weiwen Jiang" userId="0e4016a5-9048-4e1b-922e-13dee76f1b6b" providerId="ADAL" clId="{F3C68A08-DF71-4CC7-AF69-4FE64E70367F}" dt="2022-04-11T01:46:25.375" v="3126" actId="165"/>
          <ac:spMkLst>
            <pc:docMk/>
            <pc:sldMk cId="2954790795" sldId="748"/>
            <ac:spMk id="969" creationId="{1C49467D-B51E-E747-BC44-A98D745D1091}"/>
          </ac:spMkLst>
        </pc:spChg>
        <pc:spChg chg="mod">
          <ac:chgData name="Weiwen Jiang" userId="0e4016a5-9048-4e1b-922e-13dee76f1b6b" providerId="ADAL" clId="{F3C68A08-DF71-4CC7-AF69-4FE64E70367F}" dt="2022-04-11T01:46:25.375" v="3126" actId="165"/>
          <ac:spMkLst>
            <pc:docMk/>
            <pc:sldMk cId="2954790795" sldId="748"/>
            <ac:spMk id="970" creationId="{D2E72B17-4E7B-1C45-92B6-C4D6430AB2B0}"/>
          </ac:spMkLst>
        </pc:spChg>
        <pc:spChg chg="mod">
          <ac:chgData name="Weiwen Jiang" userId="0e4016a5-9048-4e1b-922e-13dee76f1b6b" providerId="ADAL" clId="{F3C68A08-DF71-4CC7-AF69-4FE64E70367F}" dt="2022-04-11T01:46:25.375" v="3126" actId="165"/>
          <ac:spMkLst>
            <pc:docMk/>
            <pc:sldMk cId="2954790795" sldId="748"/>
            <ac:spMk id="972" creationId="{CA5F9709-5A85-9C4C-8867-CE27071E1DF9}"/>
          </ac:spMkLst>
        </pc:spChg>
        <pc:spChg chg="mod">
          <ac:chgData name="Weiwen Jiang" userId="0e4016a5-9048-4e1b-922e-13dee76f1b6b" providerId="ADAL" clId="{F3C68A08-DF71-4CC7-AF69-4FE64E70367F}" dt="2022-04-11T01:46:25.375" v="3126" actId="165"/>
          <ac:spMkLst>
            <pc:docMk/>
            <pc:sldMk cId="2954790795" sldId="748"/>
            <ac:spMk id="974" creationId="{AC2D923E-2CC8-5A48-A9FC-E0D395A85BD3}"/>
          </ac:spMkLst>
        </pc:spChg>
        <pc:spChg chg="mod">
          <ac:chgData name="Weiwen Jiang" userId="0e4016a5-9048-4e1b-922e-13dee76f1b6b" providerId="ADAL" clId="{F3C68A08-DF71-4CC7-AF69-4FE64E70367F}" dt="2022-04-11T01:46:25.375" v="3126" actId="165"/>
          <ac:spMkLst>
            <pc:docMk/>
            <pc:sldMk cId="2954790795" sldId="748"/>
            <ac:spMk id="975" creationId="{57D2894D-E6F3-9C4C-8A6B-5057CF73FA8D}"/>
          </ac:spMkLst>
        </pc:spChg>
        <pc:spChg chg="mod">
          <ac:chgData name="Weiwen Jiang" userId="0e4016a5-9048-4e1b-922e-13dee76f1b6b" providerId="ADAL" clId="{F3C68A08-DF71-4CC7-AF69-4FE64E70367F}" dt="2022-04-11T00:54:47.954" v="1626" actId="13822"/>
          <ac:spMkLst>
            <pc:docMk/>
            <pc:sldMk cId="2954790795" sldId="748"/>
            <ac:spMk id="977" creationId="{9C94A0C0-7F3E-4141-A94A-85DDF7F5DD42}"/>
          </ac:spMkLst>
        </pc:spChg>
        <pc:spChg chg="mod">
          <ac:chgData name="Weiwen Jiang" userId="0e4016a5-9048-4e1b-922e-13dee76f1b6b" providerId="ADAL" clId="{F3C68A08-DF71-4CC7-AF69-4FE64E70367F}" dt="2022-04-11T00:54:53.800" v="1627" actId="13822"/>
          <ac:spMkLst>
            <pc:docMk/>
            <pc:sldMk cId="2954790795" sldId="748"/>
            <ac:spMk id="979" creationId="{88B279B4-7125-0544-86F5-4735C0F27CAF}"/>
          </ac:spMkLst>
        </pc:spChg>
        <pc:spChg chg="mod">
          <ac:chgData name="Weiwen Jiang" userId="0e4016a5-9048-4e1b-922e-13dee76f1b6b" providerId="ADAL" clId="{F3C68A08-DF71-4CC7-AF69-4FE64E70367F}" dt="2022-04-11T00:54:17.292" v="1619" actId="207"/>
          <ac:spMkLst>
            <pc:docMk/>
            <pc:sldMk cId="2954790795" sldId="748"/>
            <ac:spMk id="980" creationId="{084148A1-6E4C-2E40-886B-7AC362C3FB9D}"/>
          </ac:spMkLst>
        </pc:spChg>
        <pc:spChg chg="mod">
          <ac:chgData name="Weiwen Jiang" userId="0e4016a5-9048-4e1b-922e-13dee76f1b6b" providerId="ADAL" clId="{F3C68A08-DF71-4CC7-AF69-4FE64E70367F}" dt="2022-04-11T00:54:42.929" v="1625" actId="13822"/>
          <ac:spMkLst>
            <pc:docMk/>
            <pc:sldMk cId="2954790795" sldId="748"/>
            <ac:spMk id="982" creationId="{81394B55-0B53-2C49-A21F-589DF06926D5}"/>
          </ac:spMkLst>
        </pc:spChg>
        <pc:spChg chg="del">
          <ac:chgData name="Weiwen Jiang" userId="0e4016a5-9048-4e1b-922e-13dee76f1b6b" providerId="ADAL" clId="{F3C68A08-DF71-4CC7-AF69-4FE64E70367F}" dt="2022-04-11T00:55:07.192" v="1629" actId="478"/>
          <ac:spMkLst>
            <pc:docMk/>
            <pc:sldMk cId="2954790795" sldId="748"/>
            <ac:spMk id="1022" creationId="{A85655A4-7F0D-FE4D-BC29-BA4B83242C3F}"/>
          </ac:spMkLst>
        </pc:spChg>
        <pc:grpChg chg="add mod">
          <ac:chgData name="Weiwen Jiang" userId="0e4016a5-9048-4e1b-922e-13dee76f1b6b" providerId="ADAL" clId="{F3C68A08-DF71-4CC7-AF69-4FE64E70367F}" dt="2022-04-11T00:56:06.215" v="1690" actId="164"/>
          <ac:grpSpMkLst>
            <pc:docMk/>
            <pc:sldMk cId="2954790795" sldId="748"/>
            <ac:grpSpMk id="4" creationId="{0DBE1400-79C9-4B73-A8A2-A98E1B8C27FF}"/>
          </ac:grpSpMkLst>
        </pc:grpChg>
        <pc:grpChg chg="add mod">
          <ac:chgData name="Weiwen Jiang" userId="0e4016a5-9048-4e1b-922e-13dee76f1b6b" providerId="ADAL" clId="{F3C68A08-DF71-4CC7-AF69-4FE64E70367F}" dt="2022-04-11T01:43:34.246" v="3110" actId="164"/>
          <ac:grpSpMkLst>
            <pc:docMk/>
            <pc:sldMk cId="2954790795" sldId="748"/>
            <ac:grpSpMk id="5" creationId="{3CAE99F0-EFC7-4844-914D-8DDE39807FC6}"/>
          </ac:grpSpMkLst>
        </pc:grpChg>
        <pc:grpChg chg="add mod">
          <ac:chgData name="Weiwen Jiang" userId="0e4016a5-9048-4e1b-922e-13dee76f1b6b" providerId="ADAL" clId="{F3C68A08-DF71-4CC7-AF69-4FE64E70367F}" dt="2022-04-11T01:46:37.253" v="3129" actId="164"/>
          <ac:grpSpMkLst>
            <pc:docMk/>
            <pc:sldMk cId="2954790795" sldId="748"/>
            <ac:grpSpMk id="8" creationId="{7BA7715B-334E-44D6-A568-A89B4F3CB4C3}"/>
          </ac:grpSpMkLst>
        </pc:grpChg>
        <pc:grpChg chg="del">
          <ac:chgData name="Weiwen Jiang" userId="0e4016a5-9048-4e1b-922e-13dee76f1b6b" providerId="ADAL" clId="{F3C68A08-DF71-4CC7-AF69-4FE64E70367F}" dt="2022-04-11T00:55:07.192" v="1629" actId="478"/>
          <ac:grpSpMkLst>
            <pc:docMk/>
            <pc:sldMk cId="2954790795" sldId="748"/>
            <ac:grpSpMk id="30" creationId="{ADF46B18-51EE-7A4B-9B8A-0974EC5FAF99}"/>
          </ac:grpSpMkLst>
        </pc:grpChg>
        <pc:grpChg chg="del">
          <ac:chgData name="Weiwen Jiang" userId="0e4016a5-9048-4e1b-922e-13dee76f1b6b" providerId="ADAL" clId="{F3C68A08-DF71-4CC7-AF69-4FE64E70367F}" dt="2022-04-11T01:42:57.582" v="3103" actId="478"/>
          <ac:grpSpMkLst>
            <pc:docMk/>
            <pc:sldMk cId="2954790795" sldId="748"/>
            <ac:grpSpMk id="80" creationId="{C7923CBE-F959-D245-9DF6-835379A40DC5}"/>
          </ac:grpSpMkLst>
        </pc:grpChg>
        <pc:grpChg chg="add del">
          <ac:chgData name="Weiwen Jiang" userId="0e4016a5-9048-4e1b-922e-13dee76f1b6b" providerId="ADAL" clId="{F3C68A08-DF71-4CC7-AF69-4FE64E70367F}" dt="2022-04-11T02:54:31.856" v="4660" actId="478"/>
          <ac:grpSpMkLst>
            <pc:docMk/>
            <pc:sldMk cId="2954790795" sldId="748"/>
            <ac:grpSpMk id="83" creationId="{B479A854-12BA-7144-886E-9A42690BD90F}"/>
          </ac:grpSpMkLst>
        </pc:grpChg>
        <pc:grpChg chg="del">
          <ac:chgData name="Weiwen Jiang" userId="0e4016a5-9048-4e1b-922e-13dee76f1b6b" providerId="ADAL" clId="{F3C68A08-DF71-4CC7-AF69-4FE64E70367F}" dt="2022-04-11T02:54:35.148" v="4661" actId="478"/>
          <ac:grpSpMkLst>
            <pc:docMk/>
            <pc:sldMk cId="2954790795" sldId="748"/>
            <ac:grpSpMk id="84" creationId="{2B4A2023-38C0-344C-86A8-8F5C87BF7007}"/>
          </ac:grpSpMkLst>
        </pc:grpChg>
        <pc:grpChg chg="del">
          <ac:chgData name="Weiwen Jiang" userId="0e4016a5-9048-4e1b-922e-13dee76f1b6b" providerId="ADAL" clId="{F3C68A08-DF71-4CC7-AF69-4FE64E70367F}" dt="2022-04-11T02:54:37.166" v="4662" actId="478"/>
          <ac:grpSpMkLst>
            <pc:docMk/>
            <pc:sldMk cId="2954790795" sldId="748"/>
            <ac:grpSpMk id="85" creationId="{2B152A12-75E9-104E-BB98-BC8D3C00A932}"/>
          </ac:grpSpMkLst>
        </pc:grpChg>
        <pc:grpChg chg="mod">
          <ac:chgData name="Weiwen Jiang" userId="0e4016a5-9048-4e1b-922e-13dee76f1b6b" providerId="ADAL" clId="{F3C68A08-DF71-4CC7-AF69-4FE64E70367F}" dt="2022-04-11T02:55:22.945" v="4680" actId="1076"/>
          <ac:grpSpMkLst>
            <pc:docMk/>
            <pc:sldMk cId="2954790795" sldId="748"/>
            <ac:grpSpMk id="241" creationId="{A08DF7AA-726E-654E-9CD6-4D0C4A50071E}"/>
          </ac:grpSpMkLst>
        </pc:grpChg>
        <pc:grpChg chg="mod">
          <ac:chgData name="Weiwen Jiang" userId="0e4016a5-9048-4e1b-922e-13dee76f1b6b" providerId="ADAL" clId="{F3C68A08-DF71-4CC7-AF69-4FE64E70367F}" dt="2022-04-11T02:55:22.945" v="4680" actId="1076"/>
          <ac:grpSpMkLst>
            <pc:docMk/>
            <pc:sldMk cId="2954790795" sldId="748"/>
            <ac:grpSpMk id="242" creationId="{697B2E8E-EDAB-294C-81C3-4E97AE708CC4}"/>
          </ac:grpSpMkLst>
        </pc:grpChg>
        <pc:grpChg chg="mod">
          <ac:chgData name="Weiwen Jiang" userId="0e4016a5-9048-4e1b-922e-13dee76f1b6b" providerId="ADAL" clId="{F3C68A08-DF71-4CC7-AF69-4FE64E70367F}" dt="2022-04-11T02:55:22.945" v="4680" actId="1076"/>
          <ac:grpSpMkLst>
            <pc:docMk/>
            <pc:sldMk cId="2954790795" sldId="748"/>
            <ac:grpSpMk id="243" creationId="{8C906602-8ADA-3341-86C4-A1A3D7021261}"/>
          </ac:grpSpMkLst>
        </pc:grpChg>
        <pc:grpChg chg="mod">
          <ac:chgData name="Weiwen Jiang" userId="0e4016a5-9048-4e1b-922e-13dee76f1b6b" providerId="ADAL" clId="{F3C68A08-DF71-4CC7-AF69-4FE64E70367F}" dt="2022-04-11T02:55:35.495" v="4683" actId="14100"/>
          <ac:grpSpMkLst>
            <pc:docMk/>
            <pc:sldMk cId="2954790795" sldId="748"/>
            <ac:grpSpMk id="244" creationId="{5F2C7086-3466-234C-8279-A53B0F650938}"/>
          </ac:grpSpMkLst>
        </pc:grpChg>
        <pc:grpChg chg="mod topLvl">
          <ac:chgData name="Weiwen Jiang" userId="0e4016a5-9048-4e1b-922e-13dee76f1b6b" providerId="ADAL" clId="{F3C68A08-DF71-4CC7-AF69-4FE64E70367F}" dt="2022-04-11T02:55:22.945" v="4680" actId="1076"/>
          <ac:grpSpMkLst>
            <pc:docMk/>
            <pc:sldMk cId="2954790795" sldId="748"/>
            <ac:grpSpMk id="248" creationId="{79FB4900-729F-574C-8997-0C7CFDAED85E}"/>
          </ac:grpSpMkLst>
        </pc:grpChg>
        <pc:grpChg chg="mod topLvl">
          <ac:chgData name="Weiwen Jiang" userId="0e4016a5-9048-4e1b-922e-13dee76f1b6b" providerId="ADAL" clId="{F3C68A08-DF71-4CC7-AF69-4FE64E70367F}" dt="2022-04-11T02:55:22.945" v="4680" actId="1076"/>
          <ac:grpSpMkLst>
            <pc:docMk/>
            <pc:sldMk cId="2954790795" sldId="748"/>
            <ac:grpSpMk id="249" creationId="{0429FAB9-2039-E740-84D4-78836303551B}"/>
          </ac:grpSpMkLst>
        </pc:grpChg>
        <pc:grpChg chg="mod topLvl">
          <ac:chgData name="Weiwen Jiang" userId="0e4016a5-9048-4e1b-922e-13dee76f1b6b" providerId="ADAL" clId="{F3C68A08-DF71-4CC7-AF69-4FE64E70367F}" dt="2022-04-11T02:55:22.945" v="4680" actId="1076"/>
          <ac:grpSpMkLst>
            <pc:docMk/>
            <pc:sldMk cId="2954790795" sldId="748"/>
            <ac:grpSpMk id="250" creationId="{EF36FE51-58E3-6645-89B0-9E4B634DF866}"/>
          </ac:grpSpMkLst>
        </pc:grpChg>
        <pc:grpChg chg="mod">
          <ac:chgData name="Weiwen Jiang" userId="0e4016a5-9048-4e1b-922e-13dee76f1b6b" providerId="ADAL" clId="{F3C68A08-DF71-4CC7-AF69-4FE64E70367F}" dt="2022-04-11T02:54:57.012" v="4679" actId="1076"/>
          <ac:grpSpMkLst>
            <pc:docMk/>
            <pc:sldMk cId="2954790795" sldId="748"/>
            <ac:grpSpMk id="256" creationId="{3ED154F8-D21C-AF4B-B181-FC814AE08776}"/>
          </ac:grpSpMkLst>
        </pc:grpChg>
        <pc:grpChg chg="mod">
          <ac:chgData name="Weiwen Jiang" userId="0e4016a5-9048-4e1b-922e-13dee76f1b6b" providerId="ADAL" clId="{F3C68A08-DF71-4CC7-AF69-4FE64E70367F}" dt="2022-04-11T02:54:57.012" v="4679" actId="1076"/>
          <ac:grpSpMkLst>
            <pc:docMk/>
            <pc:sldMk cId="2954790795" sldId="748"/>
            <ac:grpSpMk id="257" creationId="{53262BA4-A5BE-7743-81E3-BFD3DE06252F}"/>
          </ac:grpSpMkLst>
        </pc:grpChg>
        <pc:grpChg chg="mod">
          <ac:chgData name="Weiwen Jiang" userId="0e4016a5-9048-4e1b-922e-13dee76f1b6b" providerId="ADAL" clId="{F3C68A08-DF71-4CC7-AF69-4FE64E70367F}" dt="2022-04-11T02:54:57.012" v="4679" actId="1076"/>
          <ac:grpSpMkLst>
            <pc:docMk/>
            <pc:sldMk cId="2954790795" sldId="748"/>
            <ac:grpSpMk id="258" creationId="{44BE4B67-AAF9-F342-92FE-37FDA0DFA94F}"/>
          </ac:grpSpMkLst>
        </pc:grpChg>
        <pc:grpChg chg="mod">
          <ac:chgData name="Weiwen Jiang" userId="0e4016a5-9048-4e1b-922e-13dee76f1b6b" providerId="ADAL" clId="{F3C68A08-DF71-4CC7-AF69-4FE64E70367F}" dt="2022-04-11T02:54:57.012" v="4679" actId="1076"/>
          <ac:grpSpMkLst>
            <pc:docMk/>
            <pc:sldMk cId="2954790795" sldId="748"/>
            <ac:grpSpMk id="259" creationId="{C3155020-4DC8-A74D-AB06-909ED5C037B5}"/>
          </ac:grpSpMkLst>
        </pc:grpChg>
        <pc:grpChg chg="mod">
          <ac:chgData name="Weiwen Jiang" userId="0e4016a5-9048-4e1b-922e-13dee76f1b6b" providerId="ADAL" clId="{F3C68A08-DF71-4CC7-AF69-4FE64E70367F}" dt="2022-04-11T02:54:57.012" v="4679" actId="1076"/>
          <ac:grpSpMkLst>
            <pc:docMk/>
            <pc:sldMk cId="2954790795" sldId="748"/>
            <ac:grpSpMk id="260" creationId="{E0A2C5DA-A65E-5644-9BDD-A0C21B5AC4EB}"/>
          </ac:grpSpMkLst>
        </pc:grpChg>
        <pc:grpChg chg="mod">
          <ac:chgData name="Weiwen Jiang" userId="0e4016a5-9048-4e1b-922e-13dee76f1b6b" providerId="ADAL" clId="{F3C68A08-DF71-4CC7-AF69-4FE64E70367F}" dt="2022-04-11T02:54:57.012" v="4679" actId="1076"/>
          <ac:grpSpMkLst>
            <pc:docMk/>
            <pc:sldMk cId="2954790795" sldId="748"/>
            <ac:grpSpMk id="261" creationId="{D56E605D-ECD9-1E46-9273-DE8D560E36D1}"/>
          </ac:grpSpMkLst>
        </pc:grpChg>
        <pc:grpChg chg="mod">
          <ac:chgData name="Weiwen Jiang" userId="0e4016a5-9048-4e1b-922e-13dee76f1b6b" providerId="ADAL" clId="{F3C68A08-DF71-4CC7-AF69-4FE64E70367F}" dt="2022-04-11T02:54:57.012" v="4679" actId="1076"/>
          <ac:grpSpMkLst>
            <pc:docMk/>
            <pc:sldMk cId="2954790795" sldId="748"/>
            <ac:grpSpMk id="262" creationId="{4DF2DC16-DF71-324D-9708-3766664E6C8B}"/>
          </ac:grpSpMkLst>
        </pc:grpChg>
        <pc:grpChg chg="mod">
          <ac:chgData name="Weiwen Jiang" userId="0e4016a5-9048-4e1b-922e-13dee76f1b6b" providerId="ADAL" clId="{F3C68A08-DF71-4CC7-AF69-4FE64E70367F}" dt="2022-04-11T02:54:57.012" v="4679" actId="1076"/>
          <ac:grpSpMkLst>
            <pc:docMk/>
            <pc:sldMk cId="2954790795" sldId="748"/>
            <ac:grpSpMk id="263" creationId="{FC687D07-5AAF-0B47-AF36-AC12FF9176CD}"/>
          </ac:grpSpMkLst>
        </pc:grpChg>
        <pc:grpChg chg="mod">
          <ac:chgData name="Weiwen Jiang" userId="0e4016a5-9048-4e1b-922e-13dee76f1b6b" providerId="ADAL" clId="{F3C68A08-DF71-4CC7-AF69-4FE64E70367F}" dt="2022-04-11T02:54:57.012" v="4679" actId="1076"/>
          <ac:grpSpMkLst>
            <pc:docMk/>
            <pc:sldMk cId="2954790795" sldId="748"/>
            <ac:grpSpMk id="264" creationId="{10538417-7059-2C4D-B03C-097A38348564}"/>
          </ac:grpSpMkLst>
        </pc:grpChg>
        <pc:grpChg chg="mod">
          <ac:chgData name="Weiwen Jiang" userId="0e4016a5-9048-4e1b-922e-13dee76f1b6b" providerId="ADAL" clId="{F3C68A08-DF71-4CC7-AF69-4FE64E70367F}" dt="2022-04-11T02:54:57.012" v="4679" actId="1076"/>
          <ac:grpSpMkLst>
            <pc:docMk/>
            <pc:sldMk cId="2954790795" sldId="748"/>
            <ac:grpSpMk id="265" creationId="{2F17EC2C-91E4-CC4E-AFCF-2933A8861350}"/>
          </ac:grpSpMkLst>
        </pc:grpChg>
        <pc:grpChg chg="mod">
          <ac:chgData name="Weiwen Jiang" userId="0e4016a5-9048-4e1b-922e-13dee76f1b6b" providerId="ADAL" clId="{F3C68A08-DF71-4CC7-AF69-4FE64E70367F}" dt="2022-04-11T02:54:57.012" v="4679" actId="1076"/>
          <ac:grpSpMkLst>
            <pc:docMk/>
            <pc:sldMk cId="2954790795" sldId="748"/>
            <ac:grpSpMk id="266" creationId="{4C3415C4-2ABD-E444-BFC1-EE9C094374D0}"/>
          </ac:grpSpMkLst>
        </pc:grpChg>
        <pc:grpChg chg="mod">
          <ac:chgData name="Weiwen Jiang" userId="0e4016a5-9048-4e1b-922e-13dee76f1b6b" providerId="ADAL" clId="{F3C68A08-DF71-4CC7-AF69-4FE64E70367F}" dt="2022-04-11T02:54:57.012" v="4679" actId="1076"/>
          <ac:grpSpMkLst>
            <pc:docMk/>
            <pc:sldMk cId="2954790795" sldId="748"/>
            <ac:grpSpMk id="294" creationId="{33494543-CE99-2848-8BC3-15897E8F8978}"/>
          </ac:grpSpMkLst>
        </pc:grpChg>
        <pc:grpChg chg="mod">
          <ac:chgData name="Weiwen Jiang" userId="0e4016a5-9048-4e1b-922e-13dee76f1b6b" providerId="ADAL" clId="{F3C68A08-DF71-4CC7-AF69-4FE64E70367F}" dt="2022-04-11T02:54:57.012" v="4679" actId="1076"/>
          <ac:grpSpMkLst>
            <pc:docMk/>
            <pc:sldMk cId="2954790795" sldId="748"/>
            <ac:grpSpMk id="318" creationId="{2103D618-FB32-D74D-91A5-1A40703604C2}"/>
          </ac:grpSpMkLst>
        </pc:grpChg>
        <pc:grpChg chg="mod">
          <ac:chgData name="Weiwen Jiang" userId="0e4016a5-9048-4e1b-922e-13dee76f1b6b" providerId="ADAL" clId="{F3C68A08-DF71-4CC7-AF69-4FE64E70367F}" dt="2022-04-11T02:54:57.012" v="4679" actId="1076"/>
          <ac:grpSpMkLst>
            <pc:docMk/>
            <pc:sldMk cId="2954790795" sldId="748"/>
            <ac:grpSpMk id="319" creationId="{4A8C3B09-442B-6943-B026-3561D343F871}"/>
          </ac:grpSpMkLst>
        </pc:grpChg>
        <pc:grpChg chg="mod">
          <ac:chgData name="Weiwen Jiang" userId="0e4016a5-9048-4e1b-922e-13dee76f1b6b" providerId="ADAL" clId="{F3C68A08-DF71-4CC7-AF69-4FE64E70367F}" dt="2022-04-11T02:54:57.012" v="4679" actId="1076"/>
          <ac:grpSpMkLst>
            <pc:docMk/>
            <pc:sldMk cId="2954790795" sldId="748"/>
            <ac:grpSpMk id="320" creationId="{4F440CBB-190E-3340-836C-D408A9D71377}"/>
          </ac:grpSpMkLst>
        </pc:grpChg>
        <pc:grpChg chg="mod">
          <ac:chgData name="Weiwen Jiang" userId="0e4016a5-9048-4e1b-922e-13dee76f1b6b" providerId="ADAL" clId="{F3C68A08-DF71-4CC7-AF69-4FE64E70367F}" dt="2022-04-11T02:54:57.012" v="4679" actId="1076"/>
          <ac:grpSpMkLst>
            <pc:docMk/>
            <pc:sldMk cId="2954790795" sldId="748"/>
            <ac:grpSpMk id="321" creationId="{8668654E-7E6E-D143-9A85-8EF88C202E97}"/>
          </ac:grpSpMkLst>
        </pc:grpChg>
        <pc:grpChg chg="mod">
          <ac:chgData name="Weiwen Jiang" userId="0e4016a5-9048-4e1b-922e-13dee76f1b6b" providerId="ADAL" clId="{F3C68A08-DF71-4CC7-AF69-4FE64E70367F}" dt="2022-04-11T02:54:57.012" v="4679" actId="1076"/>
          <ac:grpSpMkLst>
            <pc:docMk/>
            <pc:sldMk cId="2954790795" sldId="748"/>
            <ac:grpSpMk id="322" creationId="{7D51FC39-5250-5244-A5AA-EC9514858DB0}"/>
          </ac:grpSpMkLst>
        </pc:grpChg>
        <pc:grpChg chg="mod">
          <ac:chgData name="Weiwen Jiang" userId="0e4016a5-9048-4e1b-922e-13dee76f1b6b" providerId="ADAL" clId="{F3C68A08-DF71-4CC7-AF69-4FE64E70367F}" dt="2022-04-11T02:54:57.012" v="4679" actId="1076"/>
          <ac:grpSpMkLst>
            <pc:docMk/>
            <pc:sldMk cId="2954790795" sldId="748"/>
            <ac:grpSpMk id="323" creationId="{276B6292-1384-BD4B-B036-4FCF4055F8B4}"/>
          </ac:grpSpMkLst>
        </pc:grpChg>
        <pc:grpChg chg="mod">
          <ac:chgData name="Weiwen Jiang" userId="0e4016a5-9048-4e1b-922e-13dee76f1b6b" providerId="ADAL" clId="{F3C68A08-DF71-4CC7-AF69-4FE64E70367F}" dt="2022-04-11T02:54:57.012" v="4679" actId="1076"/>
          <ac:grpSpMkLst>
            <pc:docMk/>
            <pc:sldMk cId="2954790795" sldId="748"/>
            <ac:grpSpMk id="324" creationId="{08E9F068-EBA8-0648-A722-687A2E88C08B}"/>
          </ac:grpSpMkLst>
        </pc:grpChg>
        <pc:grpChg chg="mod">
          <ac:chgData name="Weiwen Jiang" userId="0e4016a5-9048-4e1b-922e-13dee76f1b6b" providerId="ADAL" clId="{F3C68A08-DF71-4CC7-AF69-4FE64E70367F}" dt="2022-04-11T02:54:57.012" v="4679" actId="1076"/>
          <ac:grpSpMkLst>
            <pc:docMk/>
            <pc:sldMk cId="2954790795" sldId="748"/>
            <ac:grpSpMk id="325" creationId="{A5BB72E6-917D-C14E-8E66-775231D7B786}"/>
          </ac:grpSpMkLst>
        </pc:grpChg>
        <pc:grpChg chg="mod">
          <ac:chgData name="Weiwen Jiang" userId="0e4016a5-9048-4e1b-922e-13dee76f1b6b" providerId="ADAL" clId="{F3C68A08-DF71-4CC7-AF69-4FE64E70367F}" dt="2022-04-11T02:54:57.012" v="4679" actId="1076"/>
          <ac:grpSpMkLst>
            <pc:docMk/>
            <pc:sldMk cId="2954790795" sldId="748"/>
            <ac:grpSpMk id="326" creationId="{54AEFC4C-5519-A44B-8F08-AFDF2B651749}"/>
          </ac:grpSpMkLst>
        </pc:grpChg>
        <pc:grpChg chg="mod">
          <ac:chgData name="Weiwen Jiang" userId="0e4016a5-9048-4e1b-922e-13dee76f1b6b" providerId="ADAL" clId="{F3C68A08-DF71-4CC7-AF69-4FE64E70367F}" dt="2022-04-11T02:54:57.012" v="4679" actId="1076"/>
          <ac:grpSpMkLst>
            <pc:docMk/>
            <pc:sldMk cId="2954790795" sldId="748"/>
            <ac:grpSpMk id="327" creationId="{C237F713-289A-B741-A4CA-149F2F99B84F}"/>
          </ac:grpSpMkLst>
        </pc:grpChg>
        <pc:grpChg chg="mod">
          <ac:chgData name="Weiwen Jiang" userId="0e4016a5-9048-4e1b-922e-13dee76f1b6b" providerId="ADAL" clId="{F3C68A08-DF71-4CC7-AF69-4FE64E70367F}" dt="2022-04-11T02:54:57.012" v="4679" actId="1076"/>
          <ac:grpSpMkLst>
            <pc:docMk/>
            <pc:sldMk cId="2954790795" sldId="748"/>
            <ac:grpSpMk id="328" creationId="{7E62957C-FE36-9641-8628-0B09ECD54AA3}"/>
          </ac:grpSpMkLst>
        </pc:grpChg>
        <pc:grpChg chg="mod">
          <ac:chgData name="Weiwen Jiang" userId="0e4016a5-9048-4e1b-922e-13dee76f1b6b" providerId="ADAL" clId="{F3C68A08-DF71-4CC7-AF69-4FE64E70367F}" dt="2022-04-11T02:54:57.012" v="4679" actId="1076"/>
          <ac:grpSpMkLst>
            <pc:docMk/>
            <pc:sldMk cId="2954790795" sldId="748"/>
            <ac:grpSpMk id="356" creationId="{6F0B5F39-EFE7-A146-8977-7827BDA6A0CF}"/>
          </ac:grpSpMkLst>
        </pc:grpChg>
        <pc:grpChg chg="mod">
          <ac:chgData name="Weiwen Jiang" userId="0e4016a5-9048-4e1b-922e-13dee76f1b6b" providerId="ADAL" clId="{F3C68A08-DF71-4CC7-AF69-4FE64E70367F}" dt="2022-04-11T01:06:16.671" v="1834" actId="1076"/>
          <ac:grpSpMkLst>
            <pc:docMk/>
            <pc:sldMk cId="2954790795" sldId="748"/>
            <ac:grpSpMk id="379" creationId="{8B0991C2-91B9-674A-8B1A-EA9AD4725435}"/>
          </ac:grpSpMkLst>
        </pc:grpChg>
        <pc:grpChg chg="mod">
          <ac:chgData name="Weiwen Jiang" userId="0e4016a5-9048-4e1b-922e-13dee76f1b6b" providerId="ADAL" clId="{F3C68A08-DF71-4CC7-AF69-4FE64E70367F}" dt="2022-04-11T01:06:16.671" v="1834" actId="1076"/>
          <ac:grpSpMkLst>
            <pc:docMk/>
            <pc:sldMk cId="2954790795" sldId="748"/>
            <ac:grpSpMk id="383" creationId="{C2AE7A0E-B593-E649-BEFA-A7F5416919F4}"/>
          </ac:grpSpMkLst>
        </pc:grpChg>
        <pc:grpChg chg="add mod ord">
          <ac:chgData name="Weiwen Jiang" userId="0e4016a5-9048-4e1b-922e-13dee76f1b6b" providerId="ADAL" clId="{F3C68A08-DF71-4CC7-AF69-4FE64E70367F}" dt="2022-04-11T02:57:53.263" v="4735" actId="167"/>
          <ac:grpSpMkLst>
            <pc:docMk/>
            <pc:sldMk cId="2954790795" sldId="748"/>
            <ac:grpSpMk id="390" creationId="{F1024A3A-F485-4848-B79A-58EA24D8794D}"/>
          </ac:grpSpMkLst>
        </pc:grpChg>
        <pc:grpChg chg="mod">
          <ac:chgData name="Weiwen Jiang" userId="0e4016a5-9048-4e1b-922e-13dee76f1b6b" providerId="ADAL" clId="{F3C68A08-DF71-4CC7-AF69-4FE64E70367F}" dt="2022-04-11T01:48:39.225" v="3143"/>
          <ac:grpSpMkLst>
            <pc:docMk/>
            <pc:sldMk cId="2954790795" sldId="748"/>
            <ac:grpSpMk id="392" creationId="{BD1DB66E-1D76-4CD3-8B0D-5F3EC026A820}"/>
          </ac:grpSpMkLst>
        </pc:grpChg>
        <pc:grpChg chg="mod">
          <ac:chgData name="Weiwen Jiang" userId="0e4016a5-9048-4e1b-922e-13dee76f1b6b" providerId="ADAL" clId="{F3C68A08-DF71-4CC7-AF69-4FE64E70367F}" dt="2022-04-11T01:48:39.225" v="3143"/>
          <ac:grpSpMkLst>
            <pc:docMk/>
            <pc:sldMk cId="2954790795" sldId="748"/>
            <ac:grpSpMk id="393" creationId="{2F2C3D54-E859-4B36-B460-333212C4A8B5}"/>
          </ac:grpSpMkLst>
        </pc:grpChg>
        <pc:grpChg chg="add mod">
          <ac:chgData name="Weiwen Jiang" userId="0e4016a5-9048-4e1b-922e-13dee76f1b6b" providerId="ADAL" clId="{F3C68A08-DF71-4CC7-AF69-4FE64E70367F}" dt="2022-04-11T02:57:50.913" v="4734" actId="167"/>
          <ac:grpSpMkLst>
            <pc:docMk/>
            <pc:sldMk cId="2954790795" sldId="748"/>
            <ac:grpSpMk id="404" creationId="{627481CB-7067-4C4E-A44B-D1DB76DC4928}"/>
          </ac:grpSpMkLst>
        </pc:grpChg>
        <pc:grpChg chg="add mod">
          <ac:chgData name="Weiwen Jiang" userId="0e4016a5-9048-4e1b-922e-13dee76f1b6b" providerId="ADAL" clId="{F3C68A08-DF71-4CC7-AF69-4FE64E70367F}" dt="2022-04-11T03:11:15.306" v="4924" actId="1036"/>
          <ac:grpSpMkLst>
            <pc:docMk/>
            <pc:sldMk cId="2954790795" sldId="748"/>
            <ac:grpSpMk id="416" creationId="{511468C5-15B2-415F-9740-0F755E924CBE}"/>
          </ac:grpSpMkLst>
        </pc:grpChg>
        <pc:grpChg chg="mod">
          <ac:chgData name="Weiwen Jiang" userId="0e4016a5-9048-4e1b-922e-13dee76f1b6b" providerId="ADAL" clId="{F3C68A08-DF71-4CC7-AF69-4FE64E70367F}" dt="2022-04-11T01:06:16.671" v="1834" actId="1076"/>
          <ac:grpSpMkLst>
            <pc:docMk/>
            <pc:sldMk cId="2954790795" sldId="748"/>
            <ac:grpSpMk id="937" creationId="{8D264ED1-5FE9-9F4A-A8CE-ECD6F88D9468}"/>
          </ac:grpSpMkLst>
        </pc:grpChg>
        <pc:grpChg chg="mod">
          <ac:chgData name="Weiwen Jiang" userId="0e4016a5-9048-4e1b-922e-13dee76f1b6b" providerId="ADAL" clId="{F3C68A08-DF71-4CC7-AF69-4FE64E70367F}" dt="2022-04-11T01:06:16.671" v="1834" actId="1076"/>
          <ac:grpSpMkLst>
            <pc:docMk/>
            <pc:sldMk cId="2954790795" sldId="748"/>
            <ac:grpSpMk id="938" creationId="{E0FBCED5-FDB7-4347-846E-4B1E9271A3CB}"/>
          </ac:grpSpMkLst>
        </pc:grpChg>
        <pc:grpChg chg="del mod">
          <ac:chgData name="Weiwen Jiang" userId="0e4016a5-9048-4e1b-922e-13dee76f1b6b" providerId="ADAL" clId="{F3C68A08-DF71-4CC7-AF69-4FE64E70367F}" dt="2022-04-11T01:46:25.375" v="3126" actId="165"/>
          <ac:grpSpMkLst>
            <pc:docMk/>
            <pc:sldMk cId="2954790795" sldId="748"/>
            <ac:grpSpMk id="940" creationId="{3F77E988-6A69-194C-A8D2-C4AC03D19CD1}"/>
          </ac:grpSpMkLst>
        </pc:grpChg>
        <pc:grpChg chg="mod">
          <ac:chgData name="Weiwen Jiang" userId="0e4016a5-9048-4e1b-922e-13dee76f1b6b" providerId="ADAL" clId="{F3C68A08-DF71-4CC7-AF69-4FE64E70367F}" dt="2022-04-11T01:06:16.671" v="1834" actId="1076"/>
          <ac:grpSpMkLst>
            <pc:docMk/>
            <pc:sldMk cId="2954790795" sldId="748"/>
            <ac:grpSpMk id="942" creationId="{91C32BC2-1FE4-DB4C-8E25-A50C15644D31}"/>
          </ac:grpSpMkLst>
        </pc:grpChg>
        <pc:grpChg chg="mod">
          <ac:chgData name="Weiwen Jiang" userId="0e4016a5-9048-4e1b-922e-13dee76f1b6b" providerId="ADAL" clId="{F3C68A08-DF71-4CC7-AF69-4FE64E70367F}" dt="2022-04-11T01:06:16.671" v="1834" actId="1076"/>
          <ac:grpSpMkLst>
            <pc:docMk/>
            <pc:sldMk cId="2954790795" sldId="748"/>
            <ac:grpSpMk id="943" creationId="{F1C0C766-248F-DF45-96EC-0815CCBD5A24}"/>
          </ac:grpSpMkLst>
        </pc:grpChg>
        <pc:grpChg chg="mod topLvl">
          <ac:chgData name="Weiwen Jiang" userId="0e4016a5-9048-4e1b-922e-13dee76f1b6b" providerId="ADAL" clId="{F3C68A08-DF71-4CC7-AF69-4FE64E70367F}" dt="2022-04-11T01:46:37.253" v="3129" actId="164"/>
          <ac:grpSpMkLst>
            <pc:docMk/>
            <pc:sldMk cId="2954790795" sldId="748"/>
            <ac:grpSpMk id="961" creationId="{D6AE6B11-A4D9-E04E-8128-D64474DD12D5}"/>
          </ac:grpSpMkLst>
        </pc:grpChg>
        <pc:grpChg chg="mod topLvl">
          <ac:chgData name="Weiwen Jiang" userId="0e4016a5-9048-4e1b-922e-13dee76f1b6b" providerId="ADAL" clId="{F3C68A08-DF71-4CC7-AF69-4FE64E70367F}" dt="2022-04-11T01:47:01.938" v="3135" actId="1076"/>
          <ac:grpSpMkLst>
            <pc:docMk/>
            <pc:sldMk cId="2954790795" sldId="748"/>
            <ac:grpSpMk id="962" creationId="{5F36A537-A6DE-FC45-B1EC-1612F3F4B566}"/>
          </ac:grpSpMkLst>
        </pc:grpChg>
        <pc:grpChg chg="mod topLvl">
          <ac:chgData name="Weiwen Jiang" userId="0e4016a5-9048-4e1b-922e-13dee76f1b6b" providerId="ADAL" clId="{F3C68A08-DF71-4CC7-AF69-4FE64E70367F}" dt="2022-04-11T01:47:01.938" v="3135" actId="1076"/>
          <ac:grpSpMkLst>
            <pc:docMk/>
            <pc:sldMk cId="2954790795" sldId="748"/>
            <ac:grpSpMk id="963" creationId="{348D3CB7-3334-6F49-B3D7-BD60A8052CB2}"/>
          </ac:grpSpMkLst>
        </pc:grpChg>
        <pc:grpChg chg="mod topLvl">
          <ac:chgData name="Weiwen Jiang" userId="0e4016a5-9048-4e1b-922e-13dee76f1b6b" providerId="ADAL" clId="{F3C68A08-DF71-4CC7-AF69-4FE64E70367F}" dt="2022-04-11T01:47:01.938" v="3135" actId="1076"/>
          <ac:grpSpMkLst>
            <pc:docMk/>
            <pc:sldMk cId="2954790795" sldId="748"/>
            <ac:grpSpMk id="964" creationId="{CC2C4CB0-CF22-834A-B563-0FCE3092F976}"/>
          </ac:grpSpMkLst>
        </pc:grpChg>
        <pc:grpChg chg="del">
          <ac:chgData name="Weiwen Jiang" userId="0e4016a5-9048-4e1b-922e-13dee76f1b6b" providerId="ADAL" clId="{F3C68A08-DF71-4CC7-AF69-4FE64E70367F}" dt="2022-04-11T00:55:07.192" v="1629" actId="478"/>
          <ac:grpSpMkLst>
            <pc:docMk/>
            <pc:sldMk cId="2954790795" sldId="748"/>
            <ac:grpSpMk id="2086" creationId="{E2759E06-959A-FA48-AA92-15899848BF51}"/>
          </ac:grpSpMkLst>
        </pc:grpChg>
        <pc:picChg chg="add mod">
          <ac:chgData name="Weiwen Jiang" userId="0e4016a5-9048-4e1b-922e-13dee76f1b6b" providerId="ADAL" clId="{F3C68A08-DF71-4CC7-AF69-4FE64E70367F}" dt="2022-04-11T00:56:06.215" v="1690" actId="164"/>
          <ac:picMkLst>
            <pc:docMk/>
            <pc:sldMk cId="2954790795" sldId="748"/>
            <ac:picMk id="3" creationId="{A6258A4C-E5F9-43AF-81E6-813A730C1A7E}"/>
          </ac:picMkLst>
        </pc:picChg>
        <pc:picChg chg="add del mod">
          <ac:chgData name="Weiwen Jiang" userId="0e4016a5-9048-4e1b-922e-13dee76f1b6b" providerId="ADAL" clId="{F3C68A08-DF71-4CC7-AF69-4FE64E70367F}" dt="2022-04-11T01:44:22.454" v="3119" actId="478"/>
          <ac:picMkLst>
            <pc:docMk/>
            <pc:sldMk cId="2954790795" sldId="748"/>
            <ac:picMk id="6" creationId="{9EDF51AA-D0B7-4FEC-A228-07DC0A427942}"/>
          </ac:picMkLst>
        </pc:picChg>
        <pc:picChg chg="mod">
          <ac:chgData name="Weiwen Jiang" userId="0e4016a5-9048-4e1b-922e-13dee76f1b6b" providerId="ADAL" clId="{F3C68A08-DF71-4CC7-AF69-4FE64E70367F}" dt="2022-04-11T02:54:57.012" v="4679" actId="1076"/>
          <ac:picMkLst>
            <pc:docMk/>
            <pc:sldMk cId="2954790795" sldId="748"/>
            <ac:picMk id="253" creationId="{8CBA39DB-3290-0447-8B83-5E724E967051}"/>
          </ac:picMkLst>
        </pc:picChg>
        <pc:picChg chg="mod">
          <ac:chgData name="Weiwen Jiang" userId="0e4016a5-9048-4e1b-922e-13dee76f1b6b" providerId="ADAL" clId="{F3C68A08-DF71-4CC7-AF69-4FE64E70367F}" dt="2022-04-11T02:54:57.012" v="4679" actId="1076"/>
          <ac:picMkLst>
            <pc:docMk/>
            <pc:sldMk cId="2954790795" sldId="748"/>
            <ac:picMk id="310" creationId="{41D64420-639D-7042-B44A-EBFA7B7CA1E1}"/>
          </ac:picMkLst>
        </pc:picChg>
        <pc:picChg chg="mod">
          <ac:chgData name="Weiwen Jiang" userId="0e4016a5-9048-4e1b-922e-13dee76f1b6b" providerId="ADAL" clId="{F3C68A08-DF71-4CC7-AF69-4FE64E70367F}" dt="2022-04-11T02:54:57.012" v="4679" actId="1076"/>
          <ac:picMkLst>
            <pc:docMk/>
            <pc:sldMk cId="2954790795" sldId="748"/>
            <ac:picMk id="312" creationId="{342DE943-C9D1-E246-9DEF-BD6CF0151B12}"/>
          </ac:picMkLst>
        </pc:picChg>
        <pc:picChg chg="mod">
          <ac:chgData name="Weiwen Jiang" userId="0e4016a5-9048-4e1b-922e-13dee76f1b6b" providerId="ADAL" clId="{F3C68A08-DF71-4CC7-AF69-4FE64E70367F}" dt="2022-04-11T02:55:35.495" v="4683" actId="14100"/>
          <ac:picMkLst>
            <pc:docMk/>
            <pc:sldMk cId="2954790795" sldId="748"/>
            <ac:picMk id="315" creationId="{30201611-A755-0843-B829-02AC08D971BE}"/>
          </ac:picMkLst>
        </pc:picChg>
        <pc:picChg chg="mod">
          <ac:chgData name="Weiwen Jiang" userId="0e4016a5-9048-4e1b-922e-13dee76f1b6b" providerId="ADAL" clId="{F3C68A08-DF71-4CC7-AF69-4FE64E70367F}" dt="2022-04-11T02:55:35.495" v="4683" actId="14100"/>
          <ac:picMkLst>
            <pc:docMk/>
            <pc:sldMk cId="2954790795" sldId="748"/>
            <ac:picMk id="316" creationId="{9EFECF66-CF80-7843-A398-AA17051ACDCE}"/>
          </ac:picMkLst>
        </pc:picChg>
        <pc:picChg chg="mod">
          <ac:chgData name="Weiwen Jiang" userId="0e4016a5-9048-4e1b-922e-13dee76f1b6b" providerId="ADAL" clId="{F3C68A08-DF71-4CC7-AF69-4FE64E70367F}" dt="2022-04-11T02:54:57.012" v="4679" actId="1076"/>
          <ac:picMkLst>
            <pc:docMk/>
            <pc:sldMk cId="2954790795" sldId="748"/>
            <ac:picMk id="372" creationId="{E81073CF-9C09-8940-83B8-17B7F7C406F0}"/>
          </ac:picMkLst>
        </pc:picChg>
        <pc:picChg chg="mod">
          <ac:chgData name="Weiwen Jiang" userId="0e4016a5-9048-4e1b-922e-13dee76f1b6b" providerId="ADAL" clId="{F3C68A08-DF71-4CC7-AF69-4FE64E70367F}" dt="2022-04-11T02:54:57.012" v="4679" actId="1076"/>
          <ac:picMkLst>
            <pc:docMk/>
            <pc:sldMk cId="2954790795" sldId="748"/>
            <ac:picMk id="374" creationId="{5D8447CC-4F6B-2040-9E8A-C2EF28D3294C}"/>
          </ac:picMkLst>
        </pc:picChg>
        <pc:picChg chg="mod">
          <ac:chgData name="Weiwen Jiang" userId="0e4016a5-9048-4e1b-922e-13dee76f1b6b" providerId="ADAL" clId="{F3C68A08-DF71-4CC7-AF69-4FE64E70367F}" dt="2022-04-11T01:49:10.851" v="3151" actId="1076"/>
          <ac:picMkLst>
            <pc:docMk/>
            <pc:sldMk cId="2954790795" sldId="748"/>
            <ac:picMk id="406" creationId="{F0024546-CFE5-4AD0-BC92-16481D438827}"/>
          </ac:picMkLst>
        </pc:picChg>
        <pc:picChg chg="mod">
          <ac:chgData name="Weiwen Jiang" userId="0e4016a5-9048-4e1b-922e-13dee76f1b6b" providerId="ADAL" clId="{F3C68A08-DF71-4CC7-AF69-4FE64E70367F}" dt="2022-04-11T01:49:10.851" v="3151" actId="1076"/>
          <ac:picMkLst>
            <pc:docMk/>
            <pc:sldMk cId="2954790795" sldId="748"/>
            <ac:picMk id="408" creationId="{876B05CB-D527-449D-B764-7A71D5CBC168}"/>
          </ac:picMkLst>
        </pc:picChg>
        <pc:cxnChg chg="mod">
          <ac:chgData name="Weiwen Jiang" userId="0e4016a5-9048-4e1b-922e-13dee76f1b6b" providerId="ADAL" clId="{F3C68A08-DF71-4CC7-AF69-4FE64E70367F}" dt="2022-04-11T00:55:07.192" v="1629" actId="478"/>
          <ac:cxnSpMkLst>
            <pc:docMk/>
            <pc:sldMk cId="2954790795" sldId="748"/>
            <ac:cxnSpMk id="33" creationId="{D93753F3-A107-0744-A168-6FA509366BAC}"/>
          </ac:cxnSpMkLst>
        </pc:cxnChg>
        <pc:cxnChg chg="mod">
          <ac:chgData name="Weiwen Jiang" userId="0e4016a5-9048-4e1b-922e-13dee76f1b6b" providerId="ADAL" clId="{F3C68A08-DF71-4CC7-AF69-4FE64E70367F}" dt="2022-04-11T02:55:22.945" v="4680" actId="1076"/>
          <ac:cxnSpMkLst>
            <pc:docMk/>
            <pc:sldMk cId="2954790795" sldId="748"/>
            <ac:cxnSpMk id="251" creationId="{FA7957FB-B2DA-7541-B755-14EA49D0CFEA}"/>
          </ac:cxnSpMkLst>
        </pc:cxnChg>
        <pc:cxnChg chg="mod">
          <ac:chgData name="Weiwen Jiang" userId="0e4016a5-9048-4e1b-922e-13dee76f1b6b" providerId="ADAL" clId="{F3C68A08-DF71-4CC7-AF69-4FE64E70367F}" dt="2022-04-11T02:54:57.012" v="4679" actId="1076"/>
          <ac:cxnSpMkLst>
            <pc:docMk/>
            <pc:sldMk cId="2954790795" sldId="748"/>
            <ac:cxnSpMk id="269" creationId="{A6457BD7-7D32-6F42-9F18-67C656211BD5}"/>
          </ac:cxnSpMkLst>
        </pc:cxnChg>
        <pc:cxnChg chg="mod">
          <ac:chgData name="Weiwen Jiang" userId="0e4016a5-9048-4e1b-922e-13dee76f1b6b" providerId="ADAL" clId="{F3C68A08-DF71-4CC7-AF69-4FE64E70367F}" dt="2022-04-11T02:54:57.012" v="4679" actId="1076"/>
          <ac:cxnSpMkLst>
            <pc:docMk/>
            <pc:sldMk cId="2954790795" sldId="748"/>
            <ac:cxnSpMk id="272" creationId="{D9470B3C-9B0C-C347-95A9-CE88E77D6245}"/>
          </ac:cxnSpMkLst>
        </pc:cxnChg>
        <pc:cxnChg chg="mod">
          <ac:chgData name="Weiwen Jiang" userId="0e4016a5-9048-4e1b-922e-13dee76f1b6b" providerId="ADAL" clId="{F3C68A08-DF71-4CC7-AF69-4FE64E70367F}" dt="2022-04-11T02:54:57.012" v="4679" actId="1076"/>
          <ac:cxnSpMkLst>
            <pc:docMk/>
            <pc:sldMk cId="2954790795" sldId="748"/>
            <ac:cxnSpMk id="275" creationId="{8F356EEF-81A2-2C4C-8202-7FA800FEE136}"/>
          </ac:cxnSpMkLst>
        </pc:cxnChg>
        <pc:cxnChg chg="mod">
          <ac:chgData name="Weiwen Jiang" userId="0e4016a5-9048-4e1b-922e-13dee76f1b6b" providerId="ADAL" clId="{F3C68A08-DF71-4CC7-AF69-4FE64E70367F}" dt="2022-04-11T02:54:57.012" v="4679" actId="1076"/>
          <ac:cxnSpMkLst>
            <pc:docMk/>
            <pc:sldMk cId="2954790795" sldId="748"/>
            <ac:cxnSpMk id="278" creationId="{FD9B451B-6A7A-0C43-8B99-2DD53C458FFD}"/>
          </ac:cxnSpMkLst>
        </pc:cxnChg>
        <pc:cxnChg chg="mod">
          <ac:chgData name="Weiwen Jiang" userId="0e4016a5-9048-4e1b-922e-13dee76f1b6b" providerId="ADAL" clId="{F3C68A08-DF71-4CC7-AF69-4FE64E70367F}" dt="2022-04-11T02:54:57.012" v="4679" actId="1076"/>
          <ac:cxnSpMkLst>
            <pc:docMk/>
            <pc:sldMk cId="2954790795" sldId="748"/>
            <ac:cxnSpMk id="281" creationId="{9E63B61E-3362-414D-91FD-EDEB949A3E7C}"/>
          </ac:cxnSpMkLst>
        </pc:cxnChg>
        <pc:cxnChg chg="mod">
          <ac:chgData name="Weiwen Jiang" userId="0e4016a5-9048-4e1b-922e-13dee76f1b6b" providerId="ADAL" clId="{F3C68A08-DF71-4CC7-AF69-4FE64E70367F}" dt="2022-04-11T02:54:57.012" v="4679" actId="1076"/>
          <ac:cxnSpMkLst>
            <pc:docMk/>
            <pc:sldMk cId="2954790795" sldId="748"/>
            <ac:cxnSpMk id="284" creationId="{D395DE23-3180-DA4B-87A6-9F6D2A4C0233}"/>
          </ac:cxnSpMkLst>
        </pc:cxnChg>
        <pc:cxnChg chg="mod">
          <ac:chgData name="Weiwen Jiang" userId="0e4016a5-9048-4e1b-922e-13dee76f1b6b" providerId="ADAL" clId="{F3C68A08-DF71-4CC7-AF69-4FE64E70367F}" dt="2022-04-11T02:54:57.012" v="4679" actId="1076"/>
          <ac:cxnSpMkLst>
            <pc:docMk/>
            <pc:sldMk cId="2954790795" sldId="748"/>
            <ac:cxnSpMk id="287" creationId="{3ADB6239-4D1C-2149-8D7B-98346CE3ADDE}"/>
          </ac:cxnSpMkLst>
        </pc:cxnChg>
        <pc:cxnChg chg="mod">
          <ac:chgData name="Weiwen Jiang" userId="0e4016a5-9048-4e1b-922e-13dee76f1b6b" providerId="ADAL" clId="{F3C68A08-DF71-4CC7-AF69-4FE64E70367F}" dt="2022-04-11T02:54:57.012" v="4679" actId="1076"/>
          <ac:cxnSpMkLst>
            <pc:docMk/>
            <pc:sldMk cId="2954790795" sldId="748"/>
            <ac:cxnSpMk id="290" creationId="{5F61E3DE-4C88-F043-9C3B-CEA76AEFF2F3}"/>
          </ac:cxnSpMkLst>
        </pc:cxnChg>
        <pc:cxnChg chg="mod">
          <ac:chgData name="Weiwen Jiang" userId="0e4016a5-9048-4e1b-922e-13dee76f1b6b" providerId="ADAL" clId="{F3C68A08-DF71-4CC7-AF69-4FE64E70367F}" dt="2022-04-11T02:54:57.012" v="4679" actId="1076"/>
          <ac:cxnSpMkLst>
            <pc:docMk/>
            <pc:sldMk cId="2954790795" sldId="748"/>
            <ac:cxnSpMk id="293" creationId="{F0309F1D-A7BA-8D44-9875-AA706BB28280}"/>
          </ac:cxnSpMkLst>
        </pc:cxnChg>
        <pc:cxnChg chg="mod">
          <ac:chgData name="Weiwen Jiang" userId="0e4016a5-9048-4e1b-922e-13dee76f1b6b" providerId="ADAL" clId="{F3C68A08-DF71-4CC7-AF69-4FE64E70367F}" dt="2022-04-11T02:54:57.012" v="4679" actId="1076"/>
          <ac:cxnSpMkLst>
            <pc:docMk/>
            <pc:sldMk cId="2954790795" sldId="748"/>
            <ac:cxnSpMk id="304" creationId="{8C7E984D-43AA-0A40-8D80-0CA3D8221156}"/>
          </ac:cxnSpMkLst>
        </pc:cxnChg>
        <pc:cxnChg chg="mod">
          <ac:chgData name="Weiwen Jiang" userId="0e4016a5-9048-4e1b-922e-13dee76f1b6b" providerId="ADAL" clId="{F3C68A08-DF71-4CC7-AF69-4FE64E70367F}" dt="2022-04-11T02:54:57.012" v="4679" actId="1076"/>
          <ac:cxnSpMkLst>
            <pc:docMk/>
            <pc:sldMk cId="2954790795" sldId="748"/>
            <ac:cxnSpMk id="305" creationId="{249778DF-83B0-7E4F-AAE6-9342BA8EFAEE}"/>
          </ac:cxnSpMkLst>
        </pc:cxnChg>
        <pc:cxnChg chg="mod">
          <ac:chgData name="Weiwen Jiang" userId="0e4016a5-9048-4e1b-922e-13dee76f1b6b" providerId="ADAL" clId="{F3C68A08-DF71-4CC7-AF69-4FE64E70367F}" dt="2022-04-11T02:54:57.012" v="4679" actId="1076"/>
          <ac:cxnSpMkLst>
            <pc:docMk/>
            <pc:sldMk cId="2954790795" sldId="748"/>
            <ac:cxnSpMk id="306" creationId="{EA4E0406-318A-6A49-B2CD-711F4CDFD5F4}"/>
          </ac:cxnSpMkLst>
        </pc:cxnChg>
        <pc:cxnChg chg="mod">
          <ac:chgData name="Weiwen Jiang" userId="0e4016a5-9048-4e1b-922e-13dee76f1b6b" providerId="ADAL" clId="{F3C68A08-DF71-4CC7-AF69-4FE64E70367F}" dt="2022-04-11T02:54:57.012" v="4679" actId="1076"/>
          <ac:cxnSpMkLst>
            <pc:docMk/>
            <pc:sldMk cId="2954790795" sldId="748"/>
            <ac:cxnSpMk id="307" creationId="{48FD0CD2-B16C-5D4B-8A25-18631F3A4F87}"/>
          </ac:cxnSpMkLst>
        </pc:cxnChg>
        <pc:cxnChg chg="mod">
          <ac:chgData name="Weiwen Jiang" userId="0e4016a5-9048-4e1b-922e-13dee76f1b6b" providerId="ADAL" clId="{F3C68A08-DF71-4CC7-AF69-4FE64E70367F}" dt="2022-04-11T02:54:57.012" v="4679" actId="1076"/>
          <ac:cxnSpMkLst>
            <pc:docMk/>
            <pc:sldMk cId="2954790795" sldId="748"/>
            <ac:cxnSpMk id="308" creationId="{5A274533-5411-3B4C-A346-90FA2118B3A0}"/>
          </ac:cxnSpMkLst>
        </pc:cxnChg>
        <pc:cxnChg chg="mod">
          <ac:chgData name="Weiwen Jiang" userId="0e4016a5-9048-4e1b-922e-13dee76f1b6b" providerId="ADAL" clId="{F3C68A08-DF71-4CC7-AF69-4FE64E70367F}" dt="2022-04-11T02:54:57.012" v="4679" actId="1076"/>
          <ac:cxnSpMkLst>
            <pc:docMk/>
            <pc:sldMk cId="2954790795" sldId="748"/>
            <ac:cxnSpMk id="309" creationId="{9EA1DB8A-546A-294A-8447-00541F175C75}"/>
          </ac:cxnSpMkLst>
        </pc:cxnChg>
        <pc:cxnChg chg="mod">
          <ac:chgData name="Weiwen Jiang" userId="0e4016a5-9048-4e1b-922e-13dee76f1b6b" providerId="ADAL" clId="{F3C68A08-DF71-4CC7-AF69-4FE64E70367F}" dt="2022-04-11T02:54:57.012" v="4679" actId="1076"/>
          <ac:cxnSpMkLst>
            <pc:docMk/>
            <pc:sldMk cId="2954790795" sldId="748"/>
            <ac:cxnSpMk id="331" creationId="{7B90C92A-C22C-6045-9729-69C88B1485A6}"/>
          </ac:cxnSpMkLst>
        </pc:cxnChg>
        <pc:cxnChg chg="mod">
          <ac:chgData name="Weiwen Jiang" userId="0e4016a5-9048-4e1b-922e-13dee76f1b6b" providerId="ADAL" clId="{F3C68A08-DF71-4CC7-AF69-4FE64E70367F}" dt="2022-04-11T02:54:57.012" v="4679" actId="1076"/>
          <ac:cxnSpMkLst>
            <pc:docMk/>
            <pc:sldMk cId="2954790795" sldId="748"/>
            <ac:cxnSpMk id="334" creationId="{BB21B643-6827-C54E-AF47-EE4F3CD5EBF8}"/>
          </ac:cxnSpMkLst>
        </pc:cxnChg>
        <pc:cxnChg chg="mod">
          <ac:chgData name="Weiwen Jiang" userId="0e4016a5-9048-4e1b-922e-13dee76f1b6b" providerId="ADAL" clId="{F3C68A08-DF71-4CC7-AF69-4FE64E70367F}" dt="2022-04-11T02:54:57.012" v="4679" actId="1076"/>
          <ac:cxnSpMkLst>
            <pc:docMk/>
            <pc:sldMk cId="2954790795" sldId="748"/>
            <ac:cxnSpMk id="337" creationId="{E5D2A474-B68E-7342-BEC0-33C7AA1C7A7B}"/>
          </ac:cxnSpMkLst>
        </pc:cxnChg>
        <pc:cxnChg chg="mod">
          <ac:chgData name="Weiwen Jiang" userId="0e4016a5-9048-4e1b-922e-13dee76f1b6b" providerId="ADAL" clId="{F3C68A08-DF71-4CC7-AF69-4FE64E70367F}" dt="2022-04-11T02:54:57.012" v="4679" actId="1076"/>
          <ac:cxnSpMkLst>
            <pc:docMk/>
            <pc:sldMk cId="2954790795" sldId="748"/>
            <ac:cxnSpMk id="340" creationId="{AAF35703-E548-D94E-84E7-3DC7B0AD9F94}"/>
          </ac:cxnSpMkLst>
        </pc:cxnChg>
        <pc:cxnChg chg="mod">
          <ac:chgData name="Weiwen Jiang" userId="0e4016a5-9048-4e1b-922e-13dee76f1b6b" providerId="ADAL" clId="{F3C68A08-DF71-4CC7-AF69-4FE64E70367F}" dt="2022-04-11T02:54:57.012" v="4679" actId="1076"/>
          <ac:cxnSpMkLst>
            <pc:docMk/>
            <pc:sldMk cId="2954790795" sldId="748"/>
            <ac:cxnSpMk id="343" creationId="{D0AE4F49-4526-5341-B4C2-DAD02A103A8A}"/>
          </ac:cxnSpMkLst>
        </pc:cxnChg>
        <pc:cxnChg chg="mod">
          <ac:chgData name="Weiwen Jiang" userId="0e4016a5-9048-4e1b-922e-13dee76f1b6b" providerId="ADAL" clId="{F3C68A08-DF71-4CC7-AF69-4FE64E70367F}" dt="2022-04-11T02:54:57.012" v="4679" actId="1076"/>
          <ac:cxnSpMkLst>
            <pc:docMk/>
            <pc:sldMk cId="2954790795" sldId="748"/>
            <ac:cxnSpMk id="346" creationId="{7678C111-9338-604B-B3F7-573CE19A56D1}"/>
          </ac:cxnSpMkLst>
        </pc:cxnChg>
        <pc:cxnChg chg="mod">
          <ac:chgData name="Weiwen Jiang" userId="0e4016a5-9048-4e1b-922e-13dee76f1b6b" providerId="ADAL" clId="{F3C68A08-DF71-4CC7-AF69-4FE64E70367F}" dt="2022-04-11T02:54:57.012" v="4679" actId="1076"/>
          <ac:cxnSpMkLst>
            <pc:docMk/>
            <pc:sldMk cId="2954790795" sldId="748"/>
            <ac:cxnSpMk id="349" creationId="{FC26AF74-BEEC-B149-BEF8-0C41E4A21705}"/>
          </ac:cxnSpMkLst>
        </pc:cxnChg>
        <pc:cxnChg chg="mod">
          <ac:chgData name="Weiwen Jiang" userId="0e4016a5-9048-4e1b-922e-13dee76f1b6b" providerId="ADAL" clId="{F3C68A08-DF71-4CC7-AF69-4FE64E70367F}" dt="2022-04-11T02:54:57.012" v="4679" actId="1076"/>
          <ac:cxnSpMkLst>
            <pc:docMk/>
            <pc:sldMk cId="2954790795" sldId="748"/>
            <ac:cxnSpMk id="352" creationId="{15524B0C-2DF5-7A43-B76C-6F6E14E0818A}"/>
          </ac:cxnSpMkLst>
        </pc:cxnChg>
        <pc:cxnChg chg="mod">
          <ac:chgData name="Weiwen Jiang" userId="0e4016a5-9048-4e1b-922e-13dee76f1b6b" providerId="ADAL" clId="{F3C68A08-DF71-4CC7-AF69-4FE64E70367F}" dt="2022-04-11T02:54:57.012" v="4679" actId="1076"/>
          <ac:cxnSpMkLst>
            <pc:docMk/>
            <pc:sldMk cId="2954790795" sldId="748"/>
            <ac:cxnSpMk id="355" creationId="{47424721-9438-5543-99EE-F84A3511B147}"/>
          </ac:cxnSpMkLst>
        </pc:cxnChg>
        <pc:cxnChg chg="mod">
          <ac:chgData name="Weiwen Jiang" userId="0e4016a5-9048-4e1b-922e-13dee76f1b6b" providerId="ADAL" clId="{F3C68A08-DF71-4CC7-AF69-4FE64E70367F}" dt="2022-04-11T02:54:57.012" v="4679" actId="1076"/>
          <ac:cxnSpMkLst>
            <pc:docMk/>
            <pc:sldMk cId="2954790795" sldId="748"/>
            <ac:cxnSpMk id="366" creationId="{5F9ABC05-71B4-0941-863A-49191C1C8E0E}"/>
          </ac:cxnSpMkLst>
        </pc:cxnChg>
        <pc:cxnChg chg="mod">
          <ac:chgData name="Weiwen Jiang" userId="0e4016a5-9048-4e1b-922e-13dee76f1b6b" providerId="ADAL" clId="{F3C68A08-DF71-4CC7-AF69-4FE64E70367F}" dt="2022-04-11T02:54:57.012" v="4679" actId="1076"/>
          <ac:cxnSpMkLst>
            <pc:docMk/>
            <pc:sldMk cId="2954790795" sldId="748"/>
            <ac:cxnSpMk id="367" creationId="{67F0AA8F-750D-0149-A905-AD9167C21D5E}"/>
          </ac:cxnSpMkLst>
        </pc:cxnChg>
        <pc:cxnChg chg="mod">
          <ac:chgData name="Weiwen Jiang" userId="0e4016a5-9048-4e1b-922e-13dee76f1b6b" providerId="ADAL" clId="{F3C68A08-DF71-4CC7-AF69-4FE64E70367F}" dt="2022-04-11T02:54:57.012" v="4679" actId="1076"/>
          <ac:cxnSpMkLst>
            <pc:docMk/>
            <pc:sldMk cId="2954790795" sldId="748"/>
            <ac:cxnSpMk id="368" creationId="{A9CD6FF4-B031-4F47-B2A5-AFD2B3E58ABF}"/>
          </ac:cxnSpMkLst>
        </pc:cxnChg>
        <pc:cxnChg chg="mod">
          <ac:chgData name="Weiwen Jiang" userId="0e4016a5-9048-4e1b-922e-13dee76f1b6b" providerId="ADAL" clId="{F3C68A08-DF71-4CC7-AF69-4FE64E70367F}" dt="2022-04-11T02:54:57.012" v="4679" actId="1076"/>
          <ac:cxnSpMkLst>
            <pc:docMk/>
            <pc:sldMk cId="2954790795" sldId="748"/>
            <ac:cxnSpMk id="369" creationId="{43ABBECC-8633-2549-99EF-72FC7FEC4037}"/>
          </ac:cxnSpMkLst>
        </pc:cxnChg>
        <pc:cxnChg chg="mod">
          <ac:chgData name="Weiwen Jiang" userId="0e4016a5-9048-4e1b-922e-13dee76f1b6b" providerId="ADAL" clId="{F3C68A08-DF71-4CC7-AF69-4FE64E70367F}" dt="2022-04-11T02:54:57.012" v="4679" actId="1076"/>
          <ac:cxnSpMkLst>
            <pc:docMk/>
            <pc:sldMk cId="2954790795" sldId="748"/>
            <ac:cxnSpMk id="370" creationId="{D57098F7-06EA-8A40-A40B-94CC138CC9F4}"/>
          </ac:cxnSpMkLst>
        </pc:cxnChg>
        <pc:cxnChg chg="mod">
          <ac:chgData name="Weiwen Jiang" userId="0e4016a5-9048-4e1b-922e-13dee76f1b6b" providerId="ADAL" clId="{F3C68A08-DF71-4CC7-AF69-4FE64E70367F}" dt="2022-04-11T02:54:57.012" v="4679" actId="1076"/>
          <ac:cxnSpMkLst>
            <pc:docMk/>
            <pc:sldMk cId="2954790795" sldId="748"/>
            <ac:cxnSpMk id="371" creationId="{17E8C514-7E6E-2140-A71A-797CA1C21E53}"/>
          </ac:cxnSpMkLst>
        </pc:cxnChg>
        <pc:cxnChg chg="mod">
          <ac:chgData name="Weiwen Jiang" userId="0e4016a5-9048-4e1b-922e-13dee76f1b6b" providerId="ADAL" clId="{F3C68A08-DF71-4CC7-AF69-4FE64E70367F}" dt="2022-04-11T01:46:37.253" v="3129" actId="164"/>
          <ac:cxnSpMkLst>
            <pc:docMk/>
            <pc:sldMk cId="2954790795" sldId="748"/>
            <ac:cxnSpMk id="378" creationId="{29EA5E33-D38A-BC46-A5C7-A2CE3E988838}"/>
          </ac:cxnSpMkLst>
        </pc:cxnChg>
        <pc:cxnChg chg="mod">
          <ac:chgData name="Weiwen Jiang" userId="0e4016a5-9048-4e1b-922e-13dee76f1b6b" providerId="ADAL" clId="{F3C68A08-DF71-4CC7-AF69-4FE64E70367F}" dt="2022-04-11T00:54:19.706" v="1620" actId="207"/>
          <ac:cxnSpMkLst>
            <pc:docMk/>
            <pc:sldMk cId="2954790795" sldId="748"/>
            <ac:cxnSpMk id="381" creationId="{0D24BD9F-ABBA-BE47-B09F-F496A8B69AB1}"/>
          </ac:cxnSpMkLst>
        </pc:cxnChg>
        <pc:cxnChg chg="mod">
          <ac:chgData name="Weiwen Jiang" userId="0e4016a5-9048-4e1b-922e-13dee76f1b6b" providerId="ADAL" clId="{F3C68A08-DF71-4CC7-AF69-4FE64E70367F}" dt="2022-04-11T00:54:25.049" v="1622" actId="207"/>
          <ac:cxnSpMkLst>
            <pc:docMk/>
            <pc:sldMk cId="2954790795" sldId="748"/>
            <ac:cxnSpMk id="385" creationId="{161D3583-56D8-E743-B0B0-ABAA0759AF9E}"/>
          </ac:cxnSpMkLst>
        </pc:cxnChg>
        <pc:cxnChg chg="mod">
          <ac:chgData name="Weiwen Jiang" userId="0e4016a5-9048-4e1b-922e-13dee76f1b6b" providerId="ADAL" clId="{F3C68A08-DF71-4CC7-AF69-4FE64E70367F}" dt="2022-04-11T01:48:39.225" v="3143"/>
          <ac:cxnSpMkLst>
            <pc:docMk/>
            <pc:sldMk cId="2954790795" sldId="748"/>
            <ac:cxnSpMk id="400" creationId="{89B4AF8E-8277-457B-A8C5-6712F72E08CC}"/>
          </ac:cxnSpMkLst>
        </pc:cxnChg>
        <pc:cxnChg chg="mod">
          <ac:chgData name="Weiwen Jiang" userId="0e4016a5-9048-4e1b-922e-13dee76f1b6b" providerId="ADAL" clId="{F3C68A08-DF71-4CC7-AF69-4FE64E70367F}" dt="2022-04-11T01:48:39.225" v="3143"/>
          <ac:cxnSpMkLst>
            <pc:docMk/>
            <pc:sldMk cId="2954790795" sldId="748"/>
            <ac:cxnSpMk id="401" creationId="{98283318-F338-4951-9061-6A68D3CD26CD}"/>
          </ac:cxnSpMkLst>
        </pc:cxnChg>
        <pc:cxnChg chg="mod">
          <ac:chgData name="Weiwen Jiang" userId="0e4016a5-9048-4e1b-922e-13dee76f1b6b" providerId="ADAL" clId="{F3C68A08-DF71-4CC7-AF69-4FE64E70367F}" dt="2022-04-11T03:10:54.653" v="4911"/>
          <ac:cxnSpMkLst>
            <pc:docMk/>
            <pc:sldMk cId="2954790795" sldId="748"/>
            <ac:cxnSpMk id="418" creationId="{333A4B09-6EA3-44C6-A3B4-2BC5414FB692}"/>
          </ac:cxnSpMkLst>
        </pc:cxnChg>
        <pc:cxnChg chg="del">
          <ac:chgData name="Weiwen Jiang" userId="0e4016a5-9048-4e1b-922e-13dee76f1b6b" providerId="ADAL" clId="{F3C68A08-DF71-4CC7-AF69-4FE64E70367F}" dt="2022-04-11T00:55:07.192" v="1629" actId="478"/>
          <ac:cxnSpMkLst>
            <pc:docMk/>
            <pc:sldMk cId="2954790795" sldId="748"/>
            <ac:cxnSpMk id="443" creationId="{E1C6B1B6-D32C-8244-8135-27B469AAD667}"/>
          </ac:cxnSpMkLst>
        </pc:cxnChg>
        <pc:cxnChg chg="del">
          <ac:chgData name="Weiwen Jiang" userId="0e4016a5-9048-4e1b-922e-13dee76f1b6b" providerId="ADAL" clId="{F3C68A08-DF71-4CC7-AF69-4FE64E70367F}" dt="2022-04-11T00:55:07.192" v="1629" actId="478"/>
          <ac:cxnSpMkLst>
            <pc:docMk/>
            <pc:sldMk cId="2954790795" sldId="748"/>
            <ac:cxnSpMk id="444" creationId="{65E2D6D7-B1C7-DD44-AF2D-256E75BEFDEB}"/>
          </ac:cxnSpMkLst>
        </pc:cxnChg>
        <pc:cxnChg chg="del mod">
          <ac:chgData name="Weiwen Jiang" userId="0e4016a5-9048-4e1b-922e-13dee76f1b6b" providerId="ADAL" clId="{F3C68A08-DF71-4CC7-AF69-4FE64E70367F}" dt="2022-04-11T00:55:07.192" v="1629" actId="478"/>
          <ac:cxnSpMkLst>
            <pc:docMk/>
            <pc:sldMk cId="2954790795" sldId="748"/>
            <ac:cxnSpMk id="445" creationId="{325DD3AC-7EAC-DE4E-B227-DD6E211550F4}"/>
          </ac:cxnSpMkLst>
        </pc:cxnChg>
        <pc:cxnChg chg="del">
          <ac:chgData name="Weiwen Jiang" userId="0e4016a5-9048-4e1b-922e-13dee76f1b6b" providerId="ADAL" clId="{F3C68A08-DF71-4CC7-AF69-4FE64E70367F}" dt="2022-04-11T00:55:07.192" v="1629" actId="478"/>
          <ac:cxnSpMkLst>
            <pc:docMk/>
            <pc:sldMk cId="2954790795" sldId="748"/>
            <ac:cxnSpMk id="491" creationId="{2076FB20-D65F-2F4B-B7BD-0E18C12DA3DA}"/>
          </ac:cxnSpMkLst>
        </pc:cxnChg>
        <pc:cxnChg chg="mod">
          <ac:chgData name="Weiwen Jiang" userId="0e4016a5-9048-4e1b-922e-13dee76f1b6b" providerId="ADAL" clId="{F3C68A08-DF71-4CC7-AF69-4FE64E70367F}" dt="2022-04-11T01:43:26.960" v="3107" actId="1076"/>
          <ac:cxnSpMkLst>
            <pc:docMk/>
            <pc:sldMk cId="2954790795" sldId="748"/>
            <ac:cxnSpMk id="917" creationId="{54D8F253-6B47-9847-8E11-27D3ECEE56BF}"/>
          </ac:cxnSpMkLst>
        </pc:cxnChg>
        <pc:cxnChg chg="mod">
          <ac:chgData name="Weiwen Jiang" userId="0e4016a5-9048-4e1b-922e-13dee76f1b6b" providerId="ADAL" clId="{F3C68A08-DF71-4CC7-AF69-4FE64E70367F}" dt="2022-04-11T01:43:34.246" v="3110" actId="164"/>
          <ac:cxnSpMkLst>
            <pc:docMk/>
            <pc:sldMk cId="2954790795" sldId="748"/>
            <ac:cxnSpMk id="918" creationId="{B97CB9AB-9266-AD49-8B95-194FAC63F9AD}"/>
          </ac:cxnSpMkLst>
        </pc:cxnChg>
        <pc:cxnChg chg="mod">
          <ac:chgData name="Weiwen Jiang" userId="0e4016a5-9048-4e1b-922e-13dee76f1b6b" providerId="ADAL" clId="{F3C68A08-DF71-4CC7-AF69-4FE64E70367F}" dt="2022-04-11T01:46:25.375" v="3126" actId="165"/>
          <ac:cxnSpMkLst>
            <pc:docMk/>
            <pc:sldMk cId="2954790795" sldId="748"/>
            <ac:cxnSpMk id="968" creationId="{2764DFAD-CC04-D54C-81F1-463EA4902283}"/>
          </ac:cxnSpMkLst>
        </pc:cxnChg>
        <pc:cxnChg chg="mod">
          <ac:chgData name="Weiwen Jiang" userId="0e4016a5-9048-4e1b-922e-13dee76f1b6b" providerId="ADAL" clId="{F3C68A08-DF71-4CC7-AF69-4FE64E70367F}" dt="2022-04-11T01:46:25.375" v="3126" actId="165"/>
          <ac:cxnSpMkLst>
            <pc:docMk/>
            <pc:sldMk cId="2954790795" sldId="748"/>
            <ac:cxnSpMk id="971" creationId="{431D067B-ADAA-3D45-A0B5-7117A2E6D1CF}"/>
          </ac:cxnSpMkLst>
        </pc:cxnChg>
        <pc:cxnChg chg="mod">
          <ac:chgData name="Weiwen Jiang" userId="0e4016a5-9048-4e1b-922e-13dee76f1b6b" providerId="ADAL" clId="{F3C68A08-DF71-4CC7-AF69-4FE64E70367F}" dt="2022-04-11T01:46:25.375" v="3126" actId="165"/>
          <ac:cxnSpMkLst>
            <pc:docMk/>
            <pc:sldMk cId="2954790795" sldId="748"/>
            <ac:cxnSpMk id="973" creationId="{8D7E7005-D599-E642-9357-BAF91CC5D77F}"/>
          </ac:cxnSpMkLst>
        </pc:cxnChg>
        <pc:cxnChg chg="mod">
          <ac:chgData name="Weiwen Jiang" userId="0e4016a5-9048-4e1b-922e-13dee76f1b6b" providerId="ADAL" clId="{F3C68A08-DF71-4CC7-AF69-4FE64E70367F}" dt="2022-04-11T01:46:30.493" v="3128" actId="1076"/>
          <ac:cxnSpMkLst>
            <pc:docMk/>
            <pc:sldMk cId="2954790795" sldId="748"/>
            <ac:cxnSpMk id="976" creationId="{25154C11-2969-6F4A-8852-35478207451F}"/>
          </ac:cxnSpMkLst>
        </pc:cxnChg>
        <pc:cxnChg chg="mod">
          <ac:chgData name="Weiwen Jiang" userId="0e4016a5-9048-4e1b-922e-13dee76f1b6b" providerId="ADAL" clId="{F3C68A08-DF71-4CC7-AF69-4FE64E70367F}" dt="2022-04-11T00:54:57.075" v="1628" actId="13822"/>
          <ac:cxnSpMkLst>
            <pc:docMk/>
            <pc:sldMk cId="2954790795" sldId="748"/>
            <ac:cxnSpMk id="978" creationId="{DEDBDBD8-1E35-7344-9864-154C97BCA169}"/>
          </ac:cxnSpMkLst>
        </pc:cxnChg>
        <pc:cxnChg chg="mod">
          <ac:chgData name="Weiwen Jiang" userId="0e4016a5-9048-4e1b-922e-13dee76f1b6b" providerId="ADAL" clId="{F3C68A08-DF71-4CC7-AF69-4FE64E70367F}" dt="2022-04-11T00:54:17.292" v="1619" actId="207"/>
          <ac:cxnSpMkLst>
            <pc:docMk/>
            <pc:sldMk cId="2954790795" sldId="748"/>
            <ac:cxnSpMk id="981" creationId="{96ED6A0C-7618-454C-A2B5-8DBD8CAE31D9}"/>
          </ac:cxnSpMkLst>
        </pc:cxnChg>
        <pc:cxnChg chg="mod">
          <ac:chgData name="Weiwen Jiang" userId="0e4016a5-9048-4e1b-922e-13dee76f1b6b" providerId="ADAL" clId="{F3C68A08-DF71-4CC7-AF69-4FE64E70367F}" dt="2022-04-11T01:43:34.246" v="3110" actId="164"/>
          <ac:cxnSpMkLst>
            <pc:docMk/>
            <pc:sldMk cId="2954790795" sldId="748"/>
            <ac:cxnSpMk id="991" creationId="{99CC4F68-A004-864C-8CE5-88AA1FE7EA8E}"/>
          </ac:cxnSpMkLst>
        </pc:cxnChg>
        <pc:cxnChg chg="mod">
          <ac:chgData name="Weiwen Jiang" userId="0e4016a5-9048-4e1b-922e-13dee76f1b6b" providerId="ADAL" clId="{F3C68A08-DF71-4CC7-AF69-4FE64E70367F}" dt="2022-04-11T01:43:34.246" v="3110" actId="164"/>
          <ac:cxnSpMkLst>
            <pc:docMk/>
            <pc:sldMk cId="2954790795" sldId="748"/>
            <ac:cxnSpMk id="994" creationId="{851138A1-ED14-0E47-8606-AB65B3014069}"/>
          </ac:cxnSpMkLst>
        </pc:cxnChg>
      </pc:sldChg>
      <pc:sldChg chg="addSp delSp modSp add mod modTransition">
        <pc:chgData name="Weiwen Jiang" userId="0e4016a5-9048-4e1b-922e-13dee76f1b6b" providerId="ADAL" clId="{F3C68A08-DF71-4CC7-AF69-4FE64E70367F}" dt="2022-04-11T01:45:54.120" v="3121"/>
        <pc:sldMkLst>
          <pc:docMk/>
          <pc:sldMk cId="2130823068" sldId="750"/>
        </pc:sldMkLst>
        <pc:spChg chg="del mod">
          <ac:chgData name="Weiwen Jiang" userId="0e4016a5-9048-4e1b-922e-13dee76f1b6b" providerId="ADAL" clId="{F3C68A08-DF71-4CC7-AF69-4FE64E70367F}" dt="2022-04-11T00:29:29.886" v="1054" actId="478"/>
          <ac:spMkLst>
            <pc:docMk/>
            <pc:sldMk cId="2130823068" sldId="750"/>
            <ac:spMk id="2" creationId="{6CF8C531-EE27-4A4A-9925-31ECDADF37C7}"/>
          </ac:spMkLst>
        </pc:spChg>
        <pc:spChg chg="add del mod">
          <ac:chgData name="Weiwen Jiang" userId="0e4016a5-9048-4e1b-922e-13dee76f1b6b" providerId="ADAL" clId="{F3C68A08-DF71-4CC7-AF69-4FE64E70367F}" dt="2022-04-11T00:31:45.862" v="1060" actId="478"/>
          <ac:spMkLst>
            <pc:docMk/>
            <pc:sldMk cId="2130823068" sldId="750"/>
            <ac:spMk id="152" creationId="{C2A3D2EB-D2B6-477C-AABE-614CB0E4AA98}"/>
          </ac:spMkLst>
        </pc:spChg>
        <pc:spChg chg="add mod">
          <ac:chgData name="Weiwen Jiang" userId="0e4016a5-9048-4e1b-922e-13dee76f1b6b" providerId="ADAL" clId="{F3C68A08-DF71-4CC7-AF69-4FE64E70367F}" dt="2022-04-11T00:31:53.734" v="1070" actId="20577"/>
          <ac:spMkLst>
            <pc:docMk/>
            <pc:sldMk cId="2130823068" sldId="750"/>
            <ac:spMk id="153" creationId="{C0A836A6-6A49-4321-80F2-40BA20657B5D}"/>
          </ac:spMkLst>
        </pc:spChg>
      </pc:sldChg>
      <pc:sldChg chg="addSp delSp modSp add del mod ord modTransition modClrScheme delAnim modAnim modShow chgLayout">
        <pc:chgData name="Weiwen Jiang" userId="0e4016a5-9048-4e1b-922e-13dee76f1b6b" providerId="ADAL" clId="{F3C68A08-DF71-4CC7-AF69-4FE64E70367F}" dt="2022-04-11T01:50:33.714" v="3163"/>
        <pc:sldMkLst>
          <pc:docMk/>
          <pc:sldMk cId="3981448013" sldId="753"/>
        </pc:sldMkLst>
        <pc:spChg chg="mod ord">
          <ac:chgData name="Weiwen Jiang" userId="0e4016a5-9048-4e1b-922e-13dee76f1b6b" providerId="ADAL" clId="{F3C68A08-DF71-4CC7-AF69-4FE64E70367F}" dt="2022-04-11T00:49:54.830" v="1352" actId="20577"/>
          <ac:spMkLst>
            <pc:docMk/>
            <pc:sldMk cId="3981448013" sldId="753"/>
            <ac:spMk id="2" creationId="{6152BB1F-4C0B-48AF-BCD3-14F98D3E3F7B}"/>
          </ac:spMkLst>
        </pc:spChg>
        <pc:spChg chg="mod">
          <ac:chgData name="Weiwen Jiang" userId="0e4016a5-9048-4e1b-922e-13dee76f1b6b" providerId="ADAL" clId="{F3C68A08-DF71-4CC7-AF69-4FE64E70367F}" dt="2022-04-11T01:02:57.330" v="1796" actId="20577"/>
          <ac:spMkLst>
            <pc:docMk/>
            <pc:sldMk cId="3981448013" sldId="753"/>
            <ac:spMk id="12" creationId="{B43D1436-E1F7-114F-AFB6-6BA3F7F36AEA}"/>
          </ac:spMkLst>
        </pc:spChg>
        <pc:spChg chg="mod">
          <ac:chgData name="Weiwen Jiang" userId="0e4016a5-9048-4e1b-922e-13dee76f1b6b" providerId="ADAL" clId="{F3C68A08-DF71-4CC7-AF69-4FE64E70367F}" dt="2022-04-11T00:58:19.042" v="1708" actId="165"/>
          <ac:spMkLst>
            <pc:docMk/>
            <pc:sldMk cId="3981448013" sldId="753"/>
            <ac:spMk id="58" creationId="{27FDE2DE-4F95-D647-A6B8-6E041107B89A}"/>
          </ac:spMkLst>
        </pc:spChg>
        <pc:spChg chg="mod">
          <ac:chgData name="Weiwen Jiang" userId="0e4016a5-9048-4e1b-922e-13dee76f1b6b" providerId="ADAL" clId="{F3C68A08-DF71-4CC7-AF69-4FE64E70367F}" dt="2022-04-11T00:58:19.042" v="1708" actId="165"/>
          <ac:spMkLst>
            <pc:docMk/>
            <pc:sldMk cId="3981448013" sldId="753"/>
            <ac:spMk id="61" creationId="{2C65D626-E9B2-6E4D-9A35-90F37FEC9418}"/>
          </ac:spMkLst>
        </pc:spChg>
        <pc:spChg chg="mod">
          <ac:chgData name="Weiwen Jiang" userId="0e4016a5-9048-4e1b-922e-13dee76f1b6b" providerId="ADAL" clId="{F3C68A08-DF71-4CC7-AF69-4FE64E70367F}" dt="2022-04-11T00:58:19.042" v="1708" actId="165"/>
          <ac:spMkLst>
            <pc:docMk/>
            <pc:sldMk cId="3981448013" sldId="753"/>
            <ac:spMk id="63" creationId="{94DB435A-75DC-0148-9B27-7159DFFBEE32}"/>
          </ac:spMkLst>
        </pc:spChg>
        <pc:spChg chg="mod">
          <ac:chgData name="Weiwen Jiang" userId="0e4016a5-9048-4e1b-922e-13dee76f1b6b" providerId="ADAL" clId="{F3C68A08-DF71-4CC7-AF69-4FE64E70367F}" dt="2022-04-11T00:58:19.042" v="1708" actId="165"/>
          <ac:spMkLst>
            <pc:docMk/>
            <pc:sldMk cId="3981448013" sldId="753"/>
            <ac:spMk id="75" creationId="{4F5479A0-4393-5F45-A875-BD9D2E75A334}"/>
          </ac:spMkLst>
        </pc:spChg>
        <pc:spChg chg="mod">
          <ac:chgData name="Weiwen Jiang" userId="0e4016a5-9048-4e1b-922e-13dee76f1b6b" providerId="ADAL" clId="{F3C68A08-DF71-4CC7-AF69-4FE64E70367F}" dt="2022-04-11T00:58:19.042" v="1708" actId="165"/>
          <ac:spMkLst>
            <pc:docMk/>
            <pc:sldMk cId="3981448013" sldId="753"/>
            <ac:spMk id="76" creationId="{9A2954AA-3A0C-9D48-B25F-0C5FB8595314}"/>
          </ac:spMkLst>
        </pc:spChg>
        <pc:spChg chg="mod ord">
          <ac:chgData name="Weiwen Jiang" userId="0e4016a5-9048-4e1b-922e-13dee76f1b6b" providerId="ADAL" clId="{F3C68A08-DF71-4CC7-AF69-4FE64E70367F}" dt="2022-04-11T00:49:23.446" v="1303" actId="700"/>
          <ac:spMkLst>
            <pc:docMk/>
            <pc:sldMk cId="3981448013" sldId="753"/>
            <ac:spMk id="77" creationId="{E2302E41-752A-7A42-98AB-C6F1AC35651A}"/>
          </ac:spMkLst>
        </pc:spChg>
        <pc:spChg chg="mod">
          <ac:chgData name="Weiwen Jiang" userId="0e4016a5-9048-4e1b-922e-13dee76f1b6b" providerId="ADAL" clId="{F3C68A08-DF71-4CC7-AF69-4FE64E70367F}" dt="2022-04-11T00:58:19.042" v="1708" actId="165"/>
          <ac:spMkLst>
            <pc:docMk/>
            <pc:sldMk cId="3981448013" sldId="753"/>
            <ac:spMk id="79" creationId="{84F3B1B6-9298-1A4C-BB96-679577CAA9ED}"/>
          </ac:spMkLst>
        </pc:spChg>
        <pc:spChg chg="mod">
          <ac:chgData name="Weiwen Jiang" userId="0e4016a5-9048-4e1b-922e-13dee76f1b6b" providerId="ADAL" clId="{F3C68A08-DF71-4CC7-AF69-4FE64E70367F}" dt="2022-04-11T00:58:19.042" v="1708" actId="165"/>
          <ac:spMkLst>
            <pc:docMk/>
            <pc:sldMk cId="3981448013" sldId="753"/>
            <ac:spMk id="80" creationId="{CE8D457A-AB9F-304E-B953-5F782BB64622}"/>
          </ac:spMkLst>
        </pc:spChg>
        <pc:spChg chg="mod">
          <ac:chgData name="Weiwen Jiang" userId="0e4016a5-9048-4e1b-922e-13dee76f1b6b" providerId="ADAL" clId="{F3C68A08-DF71-4CC7-AF69-4FE64E70367F}" dt="2022-04-11T00:58:19.042" v="1708" actId="165"/>
          <ac:spMkLst>
            <pc:docMk/>
            <pc:sldMk cId="3981448013" sldId="753"/>
            <ac:spMk id="82" creationId="{D456BABD-FF05-A64C-A445-60C59953722A}"/>
          </ac:spMkLst>
        </pc:spChg>
        <pc:spChg chg="mod">
          <ac:chgData name="Weiwen Jiang" userId="0e4016a5-9048-4e1b-922e-13dee76f1b6b" providerId="ADAL" clId="{F3C68A08-DF71-4CC7-AF69-4FE64E70367F}" dt="2022-04-11T00:58:19.042" v="1708" actId="165"/>
          <ac:spMkLst>
            <pc:docMk/>
            <pc:sldMk cId="3981448013" sldId="753"/>
            <ac:spMk id="83" creationId="{BAA9C094-F3FB-4940-8792-10276F0F58D2}"/>
          </ac:spMkLst>
        </pc:spChg>
        <pc:spChg chg="del">
          <ac:chgData name="Weiwen Jiang" userId="0e4016a5-9048-4e1b-922e-13dee76f1b6b" providerId="ADAL" clId="{F3C68A08-DF71-4CC7-AF69-4FE64E70367F}" dt="2022-04-11T00:57:53.990" v="1702" actId="478"/>
          <ac:spMkLst>
            <pc:docMk/>
            <pc:sldMk cId="3981448013" sldId="753"/>
            <ac:spMk id="84" creationId="{ADACB682-DA6F-1C44-BE44-853BE4EB70A5}"/>
          </ac:spMkLst>
        </pc:spChg>
        <pc:spChg chg="mod">
          <ac:chgData name="Weiwen Jiang" userId="0e4016a5-9048-4e1b-922e-13dee76f1b6b" providerId="ADAL" clId="{F3C68A08-DF71-4CC7-AF69-4FE64E70367F}" dt="2022-04-11T00:58:19.042" v="1708" actId="165"/>
          <ac:spMkLst>
            <pc:docMk/>
            <pc:sldMk cId="3981448013" sldId="753"/>
            <ac:spMk id="86" creationId="{AC4850C6-B07A-994E-B092-08DFA5EEC727}"/>
          </ac:spMkLst>
        </pc:spChg>
        <pc:spChg chg="mod">
          <ac:chgData name="Weiwen Jiang" userId="0e4016a5-9048-4e1b-922e-13dee76f1b6b" providerId="ADAL" clId="{F3C68A08-DF71-4CC7-AF69-4FE64E70367F}" dt="2022-04-11T00:58:19.042" v="1708" actId="165"/>
          <ac:spMkLst>
            <pc:docMk/>
            <pc:sldMk cId="3981448013" sldId="753"/>
            <ac:spMk id="87" creationId="{2DCE629E-D7B3-FC40-AF94-33440244EDD6}"/>
          </ac:spMkLst>
        </pc:spChg>
        <pc:spChg chg="mod">
          <ac:chgData name="Weiwen Jiang" userId="0e4016a5-9048-4e1b-922e-13dee76f1b6b" providerId="ADAL" clId="{F3C68A08-DF71-4CC7-AF69-4FE64E70367F}" dt="2022-04-11T00:58:19.042" v="1708" actId="165"/>
          <ac:spMkLst>
            <pc:docMk/>
            <pc:sldMk cId="3981448013" sldId="753"/>
            <ac:spMk id="89" creationId="{1D7BEB87-F957-314E-B22D-8B9B12E00CD4}"/>
          </ac:spMkLst>
        </pc:spChg>
        <pc:spChg chg="mod">
          <ac:chgData name="Weiwen Jiang" userId="0e4016a5-9048-4e1b-922e-13dee76f1b6b" providerId="ADAL" clId="{F3C68A08-DF71-4CC7-AF69-4FE64E70367F}" dt="2022-04-11T00:58:19.042" v="1708" actId="165"/>
          <ac:spMkLst>
            <pc:docMk/>
            <pc:sldMk cId="3981448013" sldId="753"/>
            <ac:spMk id="90" creationId="{104154E6-72EB-304B-BBFE-4622B7354B9D}"/>
          </ac:spMkLst>
        </pc:spChg>
        <pc:spChg chg="mod">
          <ac:chgData name="Weiwen Jiang" userId="0e4016a5-9048-4e1b-922e-13dee76f1b6b" providerId="ADAL" clId="{F3C68A08-DF71-4CC7-AF69-4FE64E70367F}" dt="2022-04-11T00:58:19.042" v="1708" actId="165"/>
          <ac:spMkLst>
            <pc:docMk/>
            <pc:sldMk cId="3981448013" sldId="753"/>
            <ac:spMk id="92" creationId="{7D234FA7-E7FD-B946-BEE3-B62EBEE7C70F}"/>
          </ac:spMkLst>
        </pc:spChg>
        <pc:spChg chg="mod">
          <ac:chgData name="Weiwen Jiang" userId="0e4016a5-9048-4e1b-922e-13dee76f1b6b" providerId="ADAL" clId="{F3C68A08-DF71-4CC7-AF69-4FE64E70367F}" dt="2022-04-11T00:58:19.042" v="1708" actId="165"/>
          <ac:spMkLst>
            <pc:docMk/>
            <pc:sldMk cId="3981448013" sldId="753"/>
            <ac:spMk id="93" creationId="{524AEBFD-CE70-6B4A-85D0-6F4F2FA61289}"/>
          </ac:spMkLst>
        </pc:spChg>
        <pc:spChg chg="mod">
          <ac:chgData name="Weiwen Jiang" userId="0e4016a5-9048-4e1b-922e-13dee76f1b6b" providerId="ADAL" clId="{F3C68A08-DF71-4CC7-AF69-4FE64E70367F}" dt="2022-04-11T00:58:19.042" v="1708" actId="165"/>
          <ac:spMkLst>
            <pc:docMk/>
            <pc:sldMk cId="3981448013" sldId="753"/>
            <ac:spMk id="95" creationId="{D651C94F-361E-0142-ACF7-23BA9453FA6C}"/>
          </ac:spMkLst>
        </pc:spChg>
        <pc:spChg chg="mod">
          <ac:chgData name="Weiwen Jiang" userId="0e4016a5-9048-4e1b-922e-13dee76f1b6b" providerId="ADAL" clId="{F3C68A08-DF71-4CC7-AF69-4FE64E70367F}" dt="2022-04-11T00:58:19.042" v="1708" actId="165"/>
          <ac:spMkLst>
            <pc:docMk/>
            <pc:sldMk cId="3981448013" sldId="753"/>
            <ac:spMk id="96" creationId="{81CCC671-3AD0-064C-BD6C-C238861D59F4}"/>
          </ac:spMkLst>
        </pc:spChg>
        <pc:spChg chg="mod">
          <ac:chgData name="Weiwen Jiang" userId="0e4016a5-9048-4e1b-922e-13dee76f1b6b" providerId="ADAL" clId="{F3C68A08-DF71-4CC7-AF69-4FE64E70367F}" dt="2022-04-11T00:58:19.042" v="1708" actId="165"/>
          <ac:spMkLst>
            <pc:docMk/>
            <pc:sldMk cId="3981448013" sldId="753"/>
            <ac:spMk id="98" creationId="{1FC28B7D-8C34-4D46-A8F6-86C43F6D26B7}"/>
          </ac:spMkLst>
        </pc:spChg>
        <pc:spChg chg="mod">
          <ac:chgData name="Weiwen Jiang" userId="0e4016a5-9048-4e1b-922e-13dee76f1b6b" providerId="ADAL" clId="{F3C68A08-DF71-4CC7-AF69-4FE64E70367F}" dt="2022-04-11T00:58:19.042" v="1708" actId="165"/>
          <ac:spMkLst>
            <pc:docMk/>
            <pc:sldMk cId="3981448013" sldId="753"/>
            <ac:spMk id="99" creationId="{ADD12B5C-94C8-7147-B117-46288101DFE4}"/>
          </ac:spMkLst>
        </pc:spChg>
        <pc:spChg chg="mod">
          <ac:chgData name="Weiwen Jiang" userId="0e4016a5-9048-4e1b-922e-13dee76f1b6b" providerId="ADAL" clId="{F3C68A08-DF71-4CC7-AF69-4FE64E70367F}" dt="2022-04-11T00:58:19.042" v="1708" actId="165"/>
          <ac:spMkLst>
            <pc:docMk/>
            <pc:sldMk cId="3981448013" sldId="753"/>
            <ac:spMk id="101" creationId="{F68B822D-D89C-294D-9075-40C2C59486AD}"/>
          </ac:spMkLst>
        </pc:spChg>
        <pc:spChg chg="mod">
          <ac:chgData name="Weiwen Jiang" userId="0e4016a5-9048-4e1b-922e-13dee76f1b6b" providerId="ADAL" clId="{F3C68A08-DF71-4CC7-AF69-4FE64E70367F}" dt="2022-04-11T00:58:19.042" v="1708" actId="165"/>
          <ac:spMkLst>
            <pc:docMk/>
            <pc:sldMk cId="3981448013" sldId="753"/>
            <ac:spMk id="102" creationId="{06D4327D-FA9D-EF4B-97E3-E40BF95920D1}"/>
          </ac:spMkLst>
        </pc:spChg>
        <pc:spChg chg="mod">
          <ac:chgData name="Weiwen Jiang" userId="0e4016a5-9048-4e1b-922e-13dee76f1b6b" providerId="ADAL" clId="{F3C68A08-DF71-4CC7-AF69-4FE64E70367F}" dt="2022-04-11T00:58:19.042" v="1708" actId="165"/>
          <ac:spMkLst>
            <pc:docMk/>
            <pc:sldMk cId="3981448013" sldId="753"/>
            <ac:spMk id="105" creationId="{FE3B611F-3EE1-834A-88AB-18806C5BDC2E}"/>
          </ac:spMkLst>
        </pc:spChg>
        <pc:spChg chg="mod">
          <ac:chgData name="Weiwen Jiang" userId="0e4016a5-9048-4e1b-922e-13dee76f1b6b" providerId="ADAL" clId="{F3C68A08-DF71-4CC7-AF69-4FE64E70367F}" dt="2022-04-11T00:58:19.042" v="1708" actId="165"/>
          <ac:spMkLst>
            <pc:docMk/>
            <pc:sldMk cId="3981448013" sldId="753"/>
            <ac:spMk id="106" creationId="{262D19F3-4E29-C248-8EAE-C8B524BC2A98}"/>
          </ac:spMkLst>
        </pc:spChg>
        <pc:spChg chg="mod">
          <ac:chgData name="Weiwen Jiang" userId="0e4016a5-9048-4e1b-922e-13dee76f1b6b" providerId="ADAL" clId="{F3C68A08-DF71-4CC7-AF69-4FE64E70367F}" dt="2022-04-11T00:58:19.042" v="1708" actId="165"/>
          <ac:spMkLst>
            <pc:docMk/>
            <pc:sldMk cId="3981448013" sldId="753"/>
            <ac:spMk id="107" creationId="{398FD09F-BD51-7949-9B30-1CE4679DD8EA}"/>
          </ac:spMkLst>
        </pc:spChg>
        <pc:spChg chg="mod">
          <ac:chgData name="Weiwen Jiang" userId="0e4016a5-9048-4e1b-922e-13dee76f1b6b" providerId="ADAL" clId="{F3C68A08-DF71-4CC7-AF69-4FE64E70367F}" dt="2022-04-11T00:58:19.042" v="1708" actId="165"/>
          <ac:spMkLst>
            <pc:docMk/>
            <pc:sldMk cId="3981448013" sldId="753"/>
            <ac:spMk id="108" creationId="{572D676D-5D78-4C4D-9CA5-ABF34352C903}"/>
          </ac:spMkLst>
        </pc:spChg>
        <pc:spChg chg="mod">
          <ac:chgData name="Weiwen Jiang" userId="0e4016a5-9048-4e1b-922e-13dee76f1b6b" providerId="ADAL" clId="{F3C68A08-DF71-4CC7-AF69-4FE64E70367F}" dt="2022-04-11T00:58:19.042" v="1708" actId="165"/>
          <ac:spMkLst>
            <pc:docMk/>
            <pc:sldMk cId="3981448013" sldId="753"/>
            <ac:spMk id="109" creationId="{025A46E4-257C-2B46-A124-B863E0F22620}"/>
          </ac:spMkLst>
        </pc:spChg>
        <pc:spChg chg="mod">
          <ac:chgData name="Weiwen Jiang" userId="0e4016a5-9048-4e1b-922e-13dee76f1b6b" providerId="ADAL" clId="{F3C68A08-DF71-4CC7-AF69-4FE64E70367F}" dt="2022-04-11T00:58:19.042" v="1708" actId="165"/>
          <ac:spMkLst>
            <pc:docMk/>
            <pc:sldMk cId="3981448013" sldId="753"/>
            <ac:spMk id="110" creationId="{E6CCBE7A-4CAB-5E47-969C-5F07472CD4DC}"/>
          </ac:spMkLst>
        </pc:spChg>
        <pc:spChg chg="mod">
          <ac:chgData name="Weiwen Jiang" userId="0e4016a5-9048-4e1b-922e-13dee76f1b6b" providerId="ADAL" clId="{F3C68A08-DF71-4CC7-AF69-4FE64E70367F}" dt="2022-04-11T00:58:19.042" v="1708" actId="165"/>
          <ac:spMkLst>
            <pc:docMk/>
            <pc:sldMk cId="3981448013" sldId="753"/>
            <ac:spMk id="111" creationId="{99E27EAD-78FB-E64C-B344-6285928597C6}"/>
          </ac:spMkLst>
        </pc:spChg>
        <pc:spChg chg="mod">
          <ac:chgData name="Weiwen Jiang" userId="0e4016a5-9048-4e1b-922e-13dee76f1b6b" providerId="ADAL" clId="{F3C68A08-DF71-4CC7-AF69-4FE64E70367F}" dt="2022-04-11T00:58:19.042" v="1708" actId="165"/>
          <ac:spMkLst>
            <pc:docMk/>
            <pc:sldMk cId="3981448013" sldId="753"/>
            <ac:spMk id="112" creationId="{EECFE37A-F0FC-454C-A6FF-294BDF4945E7}"/>
          </ac:spMkLst>
        </pc:spChg>
        <pc:spChg chg="mod">
          <ac:chgData name="Weiwen Jiang" userId="0e4016a5-9048-4e1b-922e-13dee76f1b6b" providerId="ADAL" clId="{F3C68A08-DF71-4CC7-AF69-4FE64E70367F}" dt="2022-04-11T00:58:19.042" v="1708" actId="165"/>
          <ac:spMkLst>
            <pc:docMk/>
            <pc:sldMk cId="3981448013" sldId="753"/>
            <ac:spMk id="113" creationId="{75704DCA-1E76-8849-9E3A-0BC4AFF5DAE0}"/>
          </ac:spMkLst>
        </pc:spChg>
        <pc:spChg chg="mod">
          <ac:chgData name="Weiwen Jiang" userId="0e4016a5-9048-4e1b-922e-13dee76f1b6b" providerId="ADAL" clId="{F3C68A08-DF71-4CC7-AF69-4FE64E70367F}" dt="2022-04-11T00:58:19.042" v="1708" actId="165"/>
          <ac:spMkLst>
            <pc:docMk/>
            <pc:sldMk cId="3981448013" sldId="753"/>
            <ac:spMk id="121" creationId="{D3B6B3E9-E392-6049-93D0-382D58A2AA6F}"/>
          </ac:spMkLst>
        </pc:spChg>
        <pc:spChg chg="mod topLvl">
          <ac:chgData name="Weiwen Jiang" userId="0e4016a5-9048-4e1b-922e-13dee76f1b6b" providerId="ADAL" clId="{F3C68A08-DF71-4CC7-AF69-4FE64E70367F}" dt="2022-04-11T00:58:19.042" v="1708" actId="165"/>
          <ac:spMkLst>
            <pc:docMk/>
            <pc:sldMk cId="3981448013" sldId="753"/>
            <ac:spMk id="127" creationId="{4D422C97-3587-D04C-88DC-38594A8ADF54}"/>
          </ac:spMkLst>
        </pc:spChg>
        <pc:spChg chg="mod topLvl">
          <ac:chgData name="Weiwen Jiang" userId="0e4016a5-9048-4e1b-922e-13dee76f1b6b" providerId="ADAL" clId="{F3C68A08-DF71-4CC7-AF69-4FE64E70367F}" dt="2022-04-11T00:58:19.042" v="1708" actId="165"/>
          <ac:spMkLst>
            <pc:docMk/>
            <pc:sldMk cId="3981448013" sldId="753"/>
            <ac:spMk id="128" creationId="{33CCA11D-2906-4740-89B2-E4498FC19EFA}"/>
          </ac:spMkLst>
        </pc:spChg>
        <pc:spChg chg="mod topLvl">
          <ac:chgData name="Weiwen Jiang" userId="0e4016a5-9048-4e1b-922e-13dee76f1b6b" providerId="ADAL" clId="{F3C68A08-DF71-4CC7-AF69-4FE64E70367F}" dt="2022-04-11T00:58:19.042" v="1708" actId="165"/>
          <ac:spMkLst>
            <pc:docMk/>
            <pc:sldMk cId="3981448013" sldId="753"/>
            <ac:spMk id="129" creationId="{BDC9F4AF-49EF-5D47-B401-A94D0E10F0B8}"/>
          </ac:spMkLst>
        </pc:spChg>
        <pc:spChg chg="mod topLvl">
          <ac:chgData name="Weiwen Jiang" userId="0e4016a5-9048-4e1b-922e-13dee76f1b6b" providerId="ADAL" clId="{F3C68A08-DF71-4CC7-AF69-4FE64E70367F}" dt="2022-04-11T00:59:09.865" v="1713" actId="165"/>
          <ac:spMkLst>
            <pc:docMk/>
            <pc:sldMk cId="3981448013" sldId="753"/>
            <ac:spMk id="131" creationId="{5E8334AB-F882-7241-A3B3-1AC73B1FD114}"/>
          </ac:spMkLst>
        </pc:spChg>
        <pc:spChg chg="mod topLvl">
          <ac:chgData name="Weiwen Jiang" userId="0e4016a5-9048-4e1b-922e-13dee76f1b6b" providerId="ADAL" clId="{F3C68A08-DF71-4CC7-AF69-4FE64E70367F}" dt="2022-04-11T00:59:09.865" v="1713" actId="165"/>
          <ac:spMkLst>
            <pc:docMk/>
            <pc:sldMk cId="3981448013" sldId="753"/>
            <ac:spMk id="134" creationId="{82370266-8AE3-A941-9EF2-7A0E60081AAA}"/>
          </ac:spMkLst>
        </pc:spChg>
        <pc:spChg chg="mod topLvl">
          <ac:chgData name="Weiwen Jiang" userId="0e4016a5-9048-4e1b-922e-13dee76f1b6b" providerId="ADAL" clId="{F3C68A08-DF71-4CC7-AF69-4FE64E70367F}" dt="2022-04-11T00:59:09.865" v="1713" actId="165"/>
          <ac:spMkLst>
            <pc:docMk/>
            <pc:sldMk cId="3981448013" sldId="753"/>
            <ac:spMk id="142" creationId="{F2BB0F52-FD2D-D94D-A51F-0AC4E13262F6}"/>
          </ac:spMkLst>
        </pc:spChg>
        <pc:spChg chg="mod topLvl">
          <ac:chgData name="Weiwen Jiang" userId="0e4016a5-9048-4e1b-922e-13dee76f1b6b" providerId="ADAL" clId="{F3C68A08-DF71-4CC7-AF69-4FE64E70367F}" dt="2022-04-11T00:59:09.865" v="1713" actId="165"/>
          <ac:spMkLst>
            <pc:docMk/>
            <pc:sldMk cId="3981448013" sldId="753"/>
            <ac:spMk id="143" creationId="{9E895A71-AF90-EC45-988E-AAD3E11D6B3F}"/>
          </ac:spMkLst>
        </pc:spChg>
        <pc:spChg chg="mod topLvl">
          <ac:chgData name="Weiwen Jiang" userId="0e4016a5-9048-4e1b-922e-13dee76f1b6b" providerId="ADAL" clId="{F3C68A08-DF71-4CC7-AF69-4FE64E70367F}" dt="2022-04-11T00:59:09.865" v="1713" actId="165"/>
          <ac:spMkLst>
            <pc:docMk/>
            <pc:sldMk cId="3981448013" sldId="753"/>
            <ac:spMk id="144" creationId="{10B05051-28B7-2344-828E-6BA8F6A2A54E}"/>
          </ac:spMkLst>
        </pc:spChg>
        <pc:spChg chg="mod topLvl">
          <ac:chgData name="Weiwen Jiang" userId="0e4016a5-9048-4e1b-922e-13dee76f1b6b" providerId="ADAL" clId="{F3C68A08-DF71-4CC7-AF69-4FE64E70367F}" dt="2022-04-11T00:59:09.865" v="1713" actId="165"/>
          <ac:spMkLst>
            <pc:docMk/>
            <pc:sldMk cId="3981448013" sldId="753"/>
            <ac:spMk id="145" creationId="{6E1E95BE-FF61-6E4E-B0AB-4369468567CC}"/>
          </ac:spMkLst>
        </pc:spChg>
        <pc:spChg chg="mod topLvl">
          <ac:chgData name="Weiwen Jiang" userId="0e4016a5-9048-4e1b-922e-13dee76f1b6b" providerId="ADAL" clId="{F3C68A08-DF71-4CC7-AF69-4FE64E70367F}" dt="2022-04-11T00:59:09.865" v="1713" actId="165"/>
          <ac:spMkLst>
            <pc:docMk/>
            <pc:sldMk cId="3981448013" sldId="753"/>
            <ac:spMk id="146" creationId="{E7CA1F9A-59D3-784A-B5CB-A1E1C3D3AC61}"/>
          </ac:spMkLst>
        </pc:spChg>
        <pc:spChg chg="mod topLvl">
          <ac:chgData name="Weiwen Jiang" userId="0e4016a5-9048-4e1b-922e-13dee76f1b6b" providerId="ADAL" clId="{F3C68A08-DF71-4CC7-AF69-4FE64E70367F}" dt="2022-04-11T00:59:09.865" v="1713" actId="165"/>
          <ac:spMkLst>
            <pc:docMk/>
            <pc:sldMk cId="3981448013" sldId="753"/>
            <ac:spMk id="147" creationId="{36B3222C-0E05-4D40-B179-57B8A284F3BD}"/>
          </ac:spMkLst>
        </pc:spChg>
        <pc:spChg chg="mod">
          <ac:chgData name="Weiwen Jiang" userId="0e4016a5-9048-4e1b-922e-13dee76f1b6b" providerId="ADAL" clId="{F3C68A08-DF71-4CC7-AF69-4FE64E70367F}" dt="2022-04-11T00:58:19.042" v="1708" actId="165"/>
          <ac:spMkLst>
            <pc:docMk/>
            <pc:sldMk cId="3981448013" sldId="753"/>
            <ac:spMk id="148" creationId="{4426E979-B23E-714C-9A1D-99E0D12ED95B}"/>
          </ac:spMkLst>
        </pc:spChg>
        <pc:spChg chg="mod">
          <ac:chgData name="Weiwen Jiang" userId="0e4016a5-9048-4e1b-922e-13dee76f1b6b" providerId="ADAL" clId="{F3C68A08-DF71-4CC7-AF69-4FE64E70367F}" dt="2022-04-11T00:58:19.042" v="1708" actId="165"/>
          <ac:spMkLst>
            <pc:docMk/>
            <pc:sldMk cId="3981448013" sldId="753"/>
            <ac:spMk id="151" creationId="{D7AA9595-68C7-6E48-B868-C401B4FD4D2A}"/>
          </ac:spMkLst>
        </pc:spChg>
        <pc:spChg chg="mod">
          <ac:chgData name="Weiwen Jiang" userId="0e4016a5-9048-4e1b-922e-13dee76f1b6b" providerId="ADAL" clId="{F3C68A08-DF71-4CC7-AF69-4FE64E70367F}" dt="2022-04-11T00:58:19.042" v="1708" actId="165"/>
          <ac:spMkLst>
            <pc:docMk/>
            <pc:sldMk cId="3981448013" sldId="753"/>
            <ac:spMk id="153" creationId="{12637F80-4C94-684A-BF21-2AD7B53E622D}"/>
          </ac:spMkLst>
        </pc:spChg>
        <pc:spChg chg="mod">
          <ac:chgData name="Weiwen Jiang" userId="0e4016a5-9048-4e1b-922e-13dee76f1b6b" providerId="ADAL" clId="{F3C68A08-DF71-4CC7-AF69-4FE64E70367F}" dt="2022-04-11T00:58:19.042" v="1708" actId="165"/>
          <ac:spMkLst>
            <pc:docMk/>
            <pc:sldMk cId="3981448013" sldId="753"/>
            <ac:spMk id="167" creationId="{85F2F4D0-D8A6-6E43-97B3-4121591EC10E}"/>
          </ac:spMkLst>
        </pc:spChg>
        <pc:spChg chg="mod">
          <ac:chgData name="Weiwen Jiang" userId="0e4016a5-9048-4e1b-922e-13dee76f1b6b" providerId="ADAL" clId="{F3C68A08-DF71-4CC7-AF69-4FE64E70367F}" dt="2022-04-11T00:58:19.042" v="1708" actId="165"/>
          <ac:spMkLst>
            <pc:docMk/>
            <pc:sldMk cId="3981448013" sldId="753"/>
            <ac:spMk id="168" creationId="{282339E6-B41A-7347-9F16-C119F3CE3BEF}"/>
          </ac:spMkLst>
        </pc:spChg>
        <pc:spChg chg="mod">
          <ac:chgData name="Weiwen Jiang" userId="0e4016a5-9048-4e1b-922e-13dee76f1b6b" providerId="ADAL" clId="{F3C68A08-DF71-4CC7-AF69-4FE64E70367F}" dt="2022-04-11T00:58:19.042" v="1708" actId="165"/>
          <ac:spMkLst>
            <pc:docMk/>
            <pc:sldMk cId="3981448013" sldId="753"/>
            <ac:spMk id="170" creationId="{BDC1D9DB-A470-A642-8010-F1E7CCFA704E}"/>
          </ac:spMkLst>
        </pc:spChg>
        <pc:spChg chg="mod">
          <ac:chgData name="Weiwen Jiang" userId="0e4016a5-9048-4e1b-922e-13dee76f1b6b" providerId="ADAL" clId="{F3C68A08-DF71-4CC7-AF69-4FE64E70367F}" dt="2022-04-11T00:58:19.042" v="1708" actId="165"/>
          <ac:spMkLst>
            <pc:docMk/>
            <pc:sldMk cId="3981448013" sldId="753"/>
            <ac:spMk id="171" creationId="{45F133A4-CB50-934E-A8C2-34268580AFF0}"/>
          </ac:spMkLst>
        </pc:spChg>
        <pc:spChg chg="mod">
          <ac:chgData name="Weiwen Jiang" userId="0e4016a5-9048-4e1b-922e-13dee76f1b6b" providerId="ADAL" clId="{F3C68A08-DF71-4CC7-AF69-4FE64E70367F}" dt="2022-04-11T00:58:19.042" v="1708" actId="165"/>
          <ac:spMkLst>
            <pc:docMk/>
            <pc:sldMk cId="3981448013" sldId="753"/>
            <ac:spMk id="173" creationId="{2F741655-9FF6-894B-AA0D-DDAA07F9714F}"/>
          </ac:spMkLst>
        </pc:spChg>
        <pc:spChg chg="mod">
          <ac:chgData name="Weiwen Jiang" userId="0e4016a5-9048-4e1b-922e-13dee76f1b6b" providerId="ADAL" clId="{F3C68A08-DF71-4CC7-AF69-4FE64E70367F}" dt="2022-04-11T00:58:19.042" v="1708" actId="165"/>
          <ac:spMkLst>
            <pc:docMk/>
            <pc:sldMk cId="3981448013" sldId="753"/>
            <ac:spMk id="174" creationId="{5C078A4C-805F-FD4B-850D-B8F8ABAC0010}"/>
          </ac:spMkLst>
        </pc:spChg>
        <pc:spChg chg="mod">
          <ac:chgData name="Weiwen Jiang" userId="0e4016a5-9048-4e1b-922e-13dee76f1b6b" providerId="ADAL" clId="{F3C68A08-DF71-4CC7-AF69-4FE64E70367F}" dt="2022-04-11T00:58:19.042" v="1708" actId="165"/>
          <ac:spMkLst>
            <pc:docMk/>
            <pc:sldMk cId="3981448013" sldId="753"/>
            <ac:spMk id="176" creationId="{CBA0284C-2455-6740-941B-F59410F64021}"/>
          </ac:spMkLst>
        </pc:spChg>
        <pc:spChg chg="mod">
          <ac:chgData name="Weiwen Jiang" userId="0e4016a5-9048-4e1b-922e-13dee76f1b6b" providerId="ADAL" clId="{F3C68A08-DF71-4CC7-AF69-4FE64E70367F}" dt="2022-04-11T00:58:19.042" v="1708" actId="165"/>
          <ac:spMkLst>
            <pc:docMk/>
            <pc:sldMk cId="3981448013" sldId="753"/>
            <ac:spMk id="177" creationId="{262B955F-2745-7449-B3C5-90DB6C098006}"/>
          </ac:spMkLst>
        </pc:spChg>
        <pc:spChg chg="mod">
          <ac:chgData name="Weiwen Jiang" userId="0e4016a5-9048-4e1b-922e-13dee76f1b6b" providerId="ADAL" clId="{F3C68A08-DF71-4CC7-AF69-4FE64E70367F}" dt="2022-04-11T00:58:19.042" v="1708" actId="165"/>
          <ac:spMkLst>
            <pc:docMk/>
            <pc:sldMk cId="3981448013" sldId="753"/>
            <ac:spMk id="179" creationId="{A961B0C2-4826-DB4C-8079-FA92A5A72D86}"/>
          </ac:spMkLst>
        </pc:spChg>
        <pc:spChg chg="mod">
          <ac:chgData name="Weiwen Jiang" userId="0e4016a5-9048-4e1b-922e-13dee76f1b6b" providerId="ADAL" clId="{F3C68A08-DF71-4CC7-AF69-4FE64E70367F}" dt="2022-04-11T00:58:19.042" v="1708" actId="165"/>
          <ac:spMkLst>
            <pc:docMk/>
            <pc:sldMk cId="3981448013" sldId="753"/>
            <ac:spMk id="180" creationId="{73152C6D-962C-C44F-A520-6C12EDC07231}"/>
          </ac:spMkLst>
        </pc:spChg>
        <pc:spChg chg="mod">
          <ac:chgData name="Weiwen Jiang" userId="0e4016a5-9048-4e1b-922e-13dee76f1b6b" providerId="ADAL" clId="{F3C68A08-DF71-4CC7-AF69-4FE64E70367F}" dt="2022-04-11T00:58:19.042" v="1708" actId="165"/>
          <ac:spMkLst>
            <pc:docMk/>
            <pc:sldMk cId="3981448013" sldId="753"/>
            <ac:spMk id="182" creationId="{889C44D6-62F4-C945-9F12-E7C67F1AD1D6}"/>
          </ac:spMkLst>
        </pc:spChg>
        <pc:spChg chg="mod">
          <ac:chgData name="Weiwen Jiang" userId="0e4016a5-9048-4e1b-922e-13dee76f1b6b" providerId="ADAL" clId="{F3C68A08-DF71-4CC7-AF69-4FE64E70367F}" dt="2022-04-11T00:58:19.042" v="1708" actId="165"/>
          <ac:spMkLst>
            <pc:docMk/>
            <pc:sldMk cId="3981448013" sldId="753"/>
            <ac:spMk id="183" creationId="{73C7499C-F706-FE46-AEE6-A71F4BA508C3}"/>
          </ac:spMkLst>
        </pc:spChg>
        <pc:spChg chg="mod">
          <ac:chgData name="Weiwen Jiang" userId="0e4016a5-9048-4e1b-922e-13dee76f1b6b" providerId="ADAL" clId="{F3C68A08-DF71-4CC7-AF69-4FE64E70367F}" dt="2022-04-11T00:58:19.042" v="1708" actId="165"/>
          <ac:spMkLst>
            <pc:docMk/>
            <pc:sldMk cId="3981448013" sldId="753"/>
            <ac:spMk id="185" creationId="{902B72ED-83AD-AE4B-A5E2-857294F49FD1}"/>
          </ac:spMkLst>
        </pc:spChg>
        <pc:spChg chg="mod">
          <ac:chgData name="Weiwen Jiang" userId="0e4016a5-9048-4e1b-922e-13dee76f1b6b" providerId="ADAL" clId="{F3C68A08-DF71-4CC7-AF69-4FE64E70367F}" dt="2022-04-11T00:58:19.042" v="1708" actId="165"/>
          <ac:spMkLst>
            <pc:docMk/>
            <pc:sldMk cId="3981448013" sldId="753"/>
            <ac:spMk id="186" creationId="{194BF7A1-B11A-4A45-9704-1C53BEC3A21F}"/>
          </ac:spMkLst>
        </pc:spChg>
        <pc:spChg chg="mod">
          <ac:chgData name="Weiwen Jiang" userId="0e4016a5-9048-4e1b-922e-13dee76f1b6b" providerId="ADAL" clId="{F3C68A08-DF71-4CC7-AF69-4FE64E70367F}" dt="2022-04-11T00:58:19.042" v="1708" actId="165"/>
          <ac:spMkLst>
            <pc:docMk/>
            <pc:sldMk cId="3981448013" sldId="753"/>
            <ac:spMk id="188" creationId="{17A26766-C125-B148-A800-3E1471C6A2E5}"/>
          </ac:spMkLst>
        </pc:spChg>
        <pc:spChg chg="mod">
          <ac:chgData name="Weiwen Jiang" userId="0e4016a5-9048-4e1b-922e-13dee76f1b6b" providerId="ADAL" clId="{F3C68A08-DF71-4CC7-AF69-4FE64E70367F}" dt="2022-04-11T00:58:19.042" v="1708" actId="165"/>
          <ac:spMkLst>
            <pc:docMk/>
            <pc:sldMk cId="3981448013" sldId="753"/>
            <ac:spMk id="189" creationId="{B288118C-9D02-E043-A5BE-621C98D0FEF8}"/>
          </ac:spMkLst>
        </pc:spChg>
        <pc:spChg chg="mod">
          <ac:chgData name="Weiwen Jiang" userId="0e4016a5-9048-4e1b-922e-13dee76f1b6b" providerId="ADAL" clId="{F3C68A08-DF71-4CC7-AF69-4FE64E70367F}" dt="2022-04-11T00:58:19.042" v="1708" actId="165"/>
          <ac:spMkLst>
            <pc:docMk/>
            <pc:sldMk cId="3981448013" sldId="753"/>
            <ac:spMk id="191" creationId="{4ACC77AF-8836-6749-8DDC-4479DA16E3AA}"/>
          </ac:spMkLst>
        </pc:spChg>
        <pc:spChg chg="mod">
          <ac:chgData name="Weiwen Jiang" userId="0e4016a5-9048-4e1b-922e-13dee76f1b6b" providerId="ADAL" clId="{F3C68A08-DF71-4CC7-AF69-4FE64E70367F}" dt="2022-04-11T00:58:19.042" v="1708" actId="165"/>
          <ac:spMkLst>
            <pc:docMk/>
            <pc:sldMk cId="3981448013" sldId="753"/>
            <ac:spMk id="192" creationId="{45648EA4-E987-8D4A-AD3C-6B926993D414}"/>
          </ac:spMkLst>
        </pc:spChg>
        <pc:spChg chg="add mod ord">
          <ac:chgData name="Weiwen Jiang" userId="0e4016a5-9048-4e1b-922e-13dee76f1b6b" providerId="ADAL" clId="{F3C68A08-DF71-4CC7-AF69-4FE64E70367F}" dt="2022-04-11T01:00:15.183" v="1743" actId="14100"/>
          <ac:spMkLst>
            <pc:docMk/>
            <pc:sldMk cId="3981448013" sldId="753"/>
            <ac:spMk id="194" creationId="{BF9629E8-780A-43E3-9C1F-4A5CFCBF01D9}"/>
          </ac:spMkLst>
        </pc:spChg>
        <pc:spChg chg="add mod">
          <ac:chgData name="Weiwen Jiang" userId="0e4016a5-9048-4e1b-922e-13dee76f1b6b" providerId="ADAL" clId="{F3C68A08-DF71-4CC7-AF69-4FE64E70367F}" dt="2022-04-11T01:00:41.496" v="1759" actId="14100"/>
          <ac:spMkLst>
            <pc:docMk/>
            <pc:sldMk cId="3981448013" sldId="753"/>
            <ac:spMk id="195" creationId="{1D751398-B3F0-48B7-864A-A56AF8A00BEE}"/>
          </ac:spMkLst>
        </pc:spChg>
        <pc:spChg chg="mod">
          <ac:chgData name="Weiwen Jiang" userId="0e4016a5-9048-4e1b-922e-13dee76f1b6b" providerId="ADAL" clId="{F3C68A08-DF71-4CC7-AF69-4FE64E70367F}" dt="2022-04-11T00:58:19.042" v="1708" actId="165"/>
          <ac:spMkLst>
            <pc:docMk/>
            <pc:sldMk cId="3981448013" sldId="753"/>
            <ac:spMk id="197" creationId="{1B2ECAB5-10C9-8041-BA90-85E659890A2C}"/>
          </ac:spMkLst>
        </pc:spChg>
        <pc:spChg chg="mod">
          <ac:chgData name="Weiwen Jiang" userId="0e4016a5-9048-4e1b-922e-13dee76f1b6b" providerId="ADAL" clId="{F3C68A08-DF71-4CC7-AF69-4FE64E70367F}" dt="2022-04-11T00:58:19.042" v="1708" actId="165"/>
          <ac:spMkLst>
            <pc:docMk/>
            <pc:sldMk cId="3981448013" sldId="753"/>
            <ac:spMk id="198" creationId="{CE8EFB86-C82C-D249-8B60-5FA6F68E756D}"/>
          </ac:spMkLst>
        </pc:spChg>
        <pc:spChg chg="mod">
          <ac:chgData name="Weiwen Jiang" userId="0e4016a5-9048-4e1b-922e-13dee76f1b6b" providerId="ADAL" clId="{F3C68A08-DF71-4CC7-AF69-4FE64E70367F}" dt="2022-04-11T00:58:19.042" v="1708" actId="165"/>
          <ac:spMkLst>
            <pc:docMk/>
            <pc:sldMk cId="3981448013" sldId="753"/>
            <ac:spMk id="199" creationId="{F8005850-A52A-5041-BB90-7104D74731F5}"/>
          </ac:spMkLst>
        </pc:spChg>
        <pc:spChg chg="mod">
          <ac:chgData name="Weiwen Jiang" userId="0e4016a5-9048-4e1b-922e-13dee76f1b6b" providerId="ADAL" clId="{F3C68A08-DF71-4CC7-AF69-4FE64E70367F}" dt="2022-04-11T00:58:19.042" v="1708" actId="165"/>
          <ac:spMkLst>
            <pc:docMk/>
            <pc:sldMk cId="3981448013" sldId="753"/>
            <ac:spMk id="200" creationId="{D48DED08-19A1-174F-9521-87367A9E5F3D}"/>
          </ac:spMkLst>
        </pc:spChg>
        <pc:spChg chg="mod">
          <ac:chgData name="Weiwen Jiang" userId="0e4016a5-9048-4e1b-922e-13dee76f1b6b" providerId="ADAL" clId="{F3C68A08-DF71-4CC7-AF69-4FE64E70367F}" dt="2022-04-11T00:58:19.042" v="1708" actId="165"/>
          <ac:spMkLst>
            <pc:docMk/>
            <pc:sldMk cId="3981448013" sldId="753"/>
            <ac:spMk id="201" creationId="{ADD9B2BF-1878-FC41-BB4A-D567BA5FE5CB}"/>
          </ac:spMkLst>
        </pc:spChg>
        <pc:spChg chg="mod">
          <ac:chgData name="Weiwen Jiang" userId="0e4016a5-9048-4e1b-922e-13dee76f1b6b" providerId="ADAL" clId="{F3C68A08-DF71-4CC7-AF69-4FE64E70367F}" dt="2022-04-11T00:58:19.042" v="1708" actId="165"/>
          <ac:spMkLst>
            <pc:docMk/>
            <pc:sldMk cId="3981448013" sldId="753"/>
            <ac:spMk id="202" creationId="{D3665F87-25D5-524F-9F1C-6FD331EDB419}"/>
          </ac:spMkLst>
        </pc:spChg>
        <pc:spChg chg="mod">
          <ac:chgData name="Weiwen Jiang" userId="0e4016a5-9048-4e1b-922e-13dee76f1b6b" providerId="ADAL" clId="{F3C68A08-DF71-4CC7-AF69-4FE64E70367F}" dt="2022-04-11T00:58:19.042" v="1708" actId="165"/>
          <ac:spMkLst>
            <pc:docMk/>
            <pc:sldMk cId="3981448013" sldId="753"/>
            <ac:spMk id="203" creationId="{5E11986E-3E34-9841-83FC-F8BE3BEE2118}"/>
          </ac:spMkLst>
        </pc:spChg>
        <pc:spChg chg="mod">
          <ac:chgData name="Weiwen Jiang" userId="0e4016a5-9048-4e1b-922e-13dee76f1b6b" providerId="ADAL" clId="{F3C68A08-DF71-4CC7-AF69-4FE64E70367F}" dt="2022-04-11T00:58:19.042" v="1708" actId="165"/>
          <ac:spMkLst>
            <pc:docMk/>
            <pc:sldMk cId="3981448013" sldId="753"/>
            <ac:spMk id="204" creationId="{E16C2636-4971-E14B-890E-DE5FA67E16C7}"/>
          </ac:spMkLst>
        </pc:spChg>
        <pc:spChg chg="mod">
          <ac:chgData name="Weiwen Jiang" userId="0e4016a5-9048-4e1b-922e-13dee76f1b6b" providerId="ADAL" clId="{F3C68A08-DF71-4CC7-AF69-4FE64E70367F}" dt="2022-04-11T00:58:19.042" v="1708" actId="165"/>
          <ac:spMkLst>
            <pc:docMk/>
            <pc:sldMk cId="3981448013" sldId="753"/>
            <ac:spMk id="205" creationId="{EF3D0332-E72B-C04E-BB6C-6B5126E0A1FC}"/>
          </ac:spMkLst>
        </pc:spChg>
        <pc:spChg chg="mod ord topLvl">
          <ac:chgData name="Weiwen Jiang" userId="0e4016a5-9048-4e1b-922e-13dee76f1b6b" providerId="ADAL" clId="{F3C68A08-DF71-4CC7-AF69-4FE64E70367F}" dt="2022-04-11T01:01:10.030" v="1772" actId="1037"/>
          <ac:spMkLst>
            <pc:docMk/>
            <pc:sldMk cId="3981448013" sldId="753"/>
            <ac:spMk id="214" creationId="{CE07EE9E-88B2-4E41-BDE3-4C98576DB4EB}"/>
          </ac:spMkLst>
        </pc:spChg>
        <pc:spChg chg="mod ord topLvl">
          <ac:chgData name="Weiwen Jiang" userId="0e4016a5-9048-4e1b-922e-13dee76f1b6b" providerId="ADAL" clId="{F3C68A08-DF71-4CC7-AF69-4FE64E70367F}" dt="2022-04-11T01:01:08.175" v="1769" actId="1038"/>
          <ac:spMkLst>
            <pc:docMk/>
            <pc:sldMk cId="3981448013" sldId="753"/>
            <ac:spMk id="231" creationId="{B89E0275-A189-BF47-87F4-D7A7EF4414F5}"/>
          </ac:spMkLst>
        </pc:spChg>
        <pc:spChg chg="mod">
          <ac:chgData name="Weiwen Jiang" userId="0e4016a5-9048-4e1b-922e-13dee76f1b6b" providerId="ADAL" clId="{F3C68A08-DF71-4CC7-AF69-4FE64E70367F}" dt="2022-04-11T01:01:28.818" v="1782" actId="1035"/>
          <ac:spMkLst>
            <pc:docMk/>
            <pc:sldMk cId="3981448013" sldId="753"/>
            <ac:spMk id="234" creationId="{C766DE30-CBD5-BD4F-9086-ED09D3704F0E}"/>
          </ac:spMkLst>
        </pc:spChg>
        <pc:spChg chg="mod topLvl">
          <ac:chgData name="Weiwen Jiang" userId="0e4016a5-9048-4e1b-922e-13dee76f1b6b" providerId="ADAL" clId="{F3C68A08-DF71-4CC7-AF69-4FE64E70367F}" dt="2022-04-11T00:59:09.865" v="1713" actId="165"/>
          <ac:spMkLst>
            <pc:docMk/>
            <pc:sldMk cId="3981448013" sldId="753"/>
            <ac:spMk id="308" creationId="{EA599DC1-D36C-844C-9D76-F600C13F2BDD}"/>
          </ac:spMkLst>
        </pc:spChg>
        <pc:spChg chg="mod topLvl">
          <ac:chgData name="Weiwen Jiang" userId="0e4016a5-9048-4e1b-922e-13dee76f1b6b" providerId="ADAL" clId="{F3C68A08-DF71-4CC7-AF69-4FE64E70367F}" dt="2022-04-11T00:59:09.865" v="1713" actId="165"/>
          <ac:spMkLst>
            <pc:docMk/>
            <pc:sldMk cId="3981448013" sldId="753"/>
            <ac:spMk id="309" creationId="{60E03320-B95E-ED4F-A623-06591BA03457}"/>
          </ac:spMkLst>
        </pc:spChg>
        <pc:spChg chg="mod topLvl">
          <ac:chgData name="Weiwen Jiang" userId="0e4016a5-9048-4e1b-922e-13dee76f1b6b" providerId="ADAL" clId="{F3C68A08-DF71-4CC7-AF69-4FE64E70367F}" dt="2022-04-11T00:59:09.865" v="1713" actId="165"/>
          <ac:spMkLst>
            <pc:docMk/>
            <pc:sldMk cId="3981448013" sldId="753"/>
            <ac:spMk id="310" creationId="{BA76C27E-A934-EC48-A091-9C1FF4AC9480}"/>
          </ac:spMkLst>
        </pc:spChg>
        <pc:spChg chg="mod topLvl">
          <ac:chgData name="Weiwen Jiang" userId="0e4016a5-9048-4e1b-922e-13dee76f1b6b" providerId="ADAL" clId="{F3C68A08-DF71-4CC7-AF69-4FE64E70367F}" dt="2022-04-11T00:59:09.865" v="1713" actId="165"/>
          <ac:spMkLst>
            <pc:docMk/>
            <pc:sldMk cId="3981448013" sldId="753"/>
            <ac:spMk id="311" creationId="{9CEA8CE8-AE23-6947-AF80-AFE0349D270E}"/>
          </ac:spMkLst>
        </pc:spChg>
        <pc:spChg chg="del mod">
          <ac:chgData name="Weiwen Jiang" userId="0e4016a5-9048-4e1b-922e-13dee76f1b6b" providerId="ADAL" clId="{F3C68A08-DF71-4CC7-AF69-4FE64E70367F}" dt="2022-04-11T00:49:28.721" v="1309" actId="478"/>
          <ac:spMkLst>
            <pc:docMk/>
            <pc:sldMk cId="3981448013" sldId="753"/>
            <ac:spMk id="346" creationId="{E877EC82-5DD2-AF43-BD3A-24339E9BBDFD}"/>
          </ac:spMkLst>
        </pc:spChg>
        <pc:spChg chg="mod topLvl">
          <ac:chgData name="Weiwen Jiang" userId="0e4016a5-9048-4e1b-922e-13dee76f1b6b" providerId="ADAL" clId="{F3C68A08-DF71-4CC7-AF69-4FE64E70367F}" dt="2022-04-11T00:59:09.865" v="1713" actId="165"/>
          <ac:spMkLst>
            <pc:docMk/>
            <pc:sldMk cId="3981448013" sldId="753"/>
            <ac:spMk id="360" creationId="{0F0D9D28-F2F6-AD49-A1D7-2C72D0674FF0}"/>
          </ac:spMkLst>
        </pc:spChg>
        <pc:spChg chg="del mod">
          <ac:chgData name="Weiwen Jiang" userId="0e4016a5-9048-4e1b-922e-13dee76f1b6b" providerId="ADAL" clId="{F3C68A08-DF71-4CC7-AF69-4FE64E70367F}" dt="2022-04-11T00:57:55.212" v="1703" actId="478"/>
          <ac:spMkLst>
            <pc:docMk/>
            <pc:sldMk cId="3981448013" sldId="753"/>
            <ac:spMk id="361" creationId="{BF0DE4B4-0D11-1541-8E6A-A19DB24E589E}"/>
          </ac:spMkLst>
        </pc:spChg>
        <pc:grpChg chg="del">
          <ac:chgData name="Weiwen Jiang" userId="0e4016a5-9048-4e1b-922e-13dee76f1b6b" providerId="ADAL" clId="{F3C68A08-DF71-4CC7-AF69-4FE64E70367F}" dt="2022-04-11T00:58:19.042" v="1708" actId="165"/>
          <ac:grpSpMkLst>
            <pc:docMk/>
            <pc:sldMk cId="3981448013" sldId="753"/>
            <ac:grpSpMk id="6" creationId="{B55CBA7A-A397-554E-BD3B-C6F5E4CDEAA2}"/>
          </ac:grpSpMkLst>
        </pc:grpChg>
        <pc:grpChg chg="del">
          <ac:chgData name="Weiwen Jiang" userId="0e4016a5-9048-4e1b-922e-13dee76f1b6b" providerId="ADAL" clId="{F3C68A08-DF71-4CC7-AF69-4FE64E70367F}" dt="2022-04-11T00:59:09.865" v="1713" actId="165"/>
          <ac:grpSpMkLst>
            <pc:docMk/>
            <pc:sldMk cId="3981448013" sldId="753"/>
            <ac:grpSpMk id="29" creationId="{37A32961-D563-D047-B48A-953862533075}"/>
          </ac:grpSpMkLst>
        </pc:grpChg>
        <pc:grpChg chg="mod topLvl">
          <ac:chgData name="Weiwen Jiang" userId="0e4016a5-9048-4e1b-922e-13dee76f1b6b" providerId="ADAL" clId="{F3C68A08-DF71-4CC7-AF69-4FE64E70367F}" dt="2022-04-11T00:58:19.042" v="1708" actId="165"/>
          <ac:grpSpMkLst>
            <pc:docMk/>
            <pc:sldMk cId="3981448013" sldId="753"/>
            <ac:grpSpMk id="56" creationId="{AD7726DB-8946-6E42-B784-FED53E5F1A0B}"/>
          </ac:grpSpMkLst>
        </pc:grpChg>
        <pc:grpChg chg="mod topLvl">
          <ac:chgData name="Weiwen Jiang" userId="0e4016a5-9048-4e1b-922e-13dee76f1b6b" providerId="ADAL" clId="{F3C68A08-DF71-4CC7-AF69-4FE64E70367F}" dt="2022-04-11T00:58:19.042" v="1708" actId="165"/>
          <ac:grpSpMkLst>
            <pc:docMk/>
            <pc:sldMk cId="3981448013" sldId="753"/>
            <ac:grpSpMk id="59" creationId="{B16A9DE0-2640-D444-A37D-41C3B005F379}"/>
          </ac:grpSpMkLst>
        </pc:grpChg>
        <pc:grpChg chg="mod topLvl">
          <ac:chgData name="Weiwen Jiang" userId="0e4016a5-9048-4e1b-922e-13dee76f1b6b" providerId="ADAL" clId="{F3C68A08-DF71-4CC7-AF69-4FE64E70367F}" dt="2022-04-11T00:58:19.042" v="1708" actId="165"/>
          <ac:grpSpMkLst>
            <pc:docMk/>
            <pc:sldMk cId="3981448013" sldId="753"/>
            <ac:grpSpMk id="62" creationId="{FCC732FB-698A-EA4E-BDA4-2B31174AB504}"/>
          </ac:grpSpMkLst>
        </pc:grpChg>
        <pc:grpChg chg="mod">
          <ac:chgData name="Weiwen Jiang" userId="0e4016a5-9048-4e1b-922e-13dee76f1b6b" providerId="ADAL" clId="{F3C68A08-DF71-4CC7-AF69-4FE64E70367F}" dt="2022-04-11T00:58:19.042" v="1708" actId="165"/>
          <ac:grpSpMkLst>
            <pc:docMk/>
            <pc:sldMk cId="3981448013" sldId="753"/>
            <ac:grpSpMk id="64" creationId="{2EEA8001-4226-4A46-B478-926438FF7074}"/>
          </ac:grpSpMkLst>
        </pc:grpChg>
        <pc:grpChg chg="mod">
          <ac:chgData name="Weiwen Jiang" userId="0e4016a5-9048-4e1b-922e-13dee76f1b6b" providerId="ADAL" clId="{F3C68A08-DF71-4CC7-AF69-4FE64E70367F}" dt="2022-04-11T00:58:19.042" v="1708" actId="165"/>
          <ac:grpSpMkLst>
            <pc:docMk/>
            <pc:sldMk cId="3981448013" sldId="753"/>
            <ac:grpSpMk id="65" creationId="{D5150D49-0B82-9D48-B940-0037D69B8EC8}"/>
          </ac:grpSpMkLst>
        </pc:grpChg>
        <pc:grpChg chg="mod">
          <ac:chgData name="Weiwen Jiang" userId="0e4016a5-9048-4e1b-922e-13dee76f1b6b" providerId="ADAL" clId="{F3C68A08-DF71-4CC7-AF69-4FE64E70367F}" dt="2022-04-11T00:58:19.042" v="1708" actId="165"/>
          <ac:grpSpMkLst>
            <pc:docMk/>
            <pc:sldMk cId="3981448013" sldId="753"/>
            <ac:grpSpMk id="66" creationId="{40BDC971-6FEC-3641-B2A6-510E731BD28A}"/>
          </ac:grpSpMkLst>
        </pc:grpChg>
        <pc:grpChg chg="mod">
          <ac:chgData name="Weiwen Jiang" userId="0e4016a5-9048-4e1b-922e-13dee76f1b6b" providerId="ADAL" clId="{F3C68A08-DF71-4CC7-AF69-4FE64E70367F}" dt="2022-04-11T00:58:19.042" v="1708" actId="165"/>
          <ac:grpSpMkLst>
            <pc:docMk/>
            <pc:sldMk cId="3981448013" sldId="753"/>
            <ac:grpSpMk id="67" creationId="{6975E6CE-BF34-694F-81B9-06CCFB1B6E91}"/>
          </ac:grpSpMkLst>
        </pc:grpChg>
        <pc:grpChg chg="mod">
          <ac:chgData name="Weiwen Jiang" userId="0e4016a5-9048-4e1b-922e-13dee76f1b6b" providerId="ADAL" clId="{F3C68A08-DF71-4CC7-AF69-4FE64E70367F}" dt="2022-04-11T00:58:19.042" v="1708" actId="165"/>
          <ac:grpSpMkLst>
            <pc:docMk/>
            <pc:sldMk cId="3981448013" sldId="753"/>
            <ac:grpSpMk id="68" creationId="{892C04BB-B824-C945-BCA3-C3C8AE3E4BD3}"/>
          </ac:grpSpMkLst>
        </pc:grpChg>
        <pc:grpChg chg="mod">
          <ac:chgData name="Weiwen Jiang" userId="0e4016a5-9048-4e1b-922e-13dee76f1b6b" providerId="ADAL" clId="{F3C68A08-DF71-4CC7-AF69-4FE64E70367F}" dt="2022-04-11T00:58:19.042" v="1708" actId="165"/>
          <ac:grpSpMkLst>
            <pc:docMk/>
            <pc:sldMk cId="3981448013" sldId="753"/>
            <ac:grpSpMk id="69" creationId="{9E3849AF-447C-B642-8AB7-5924FD7DA579}"/>
          </ac:grpSpMkLst>
        </pc:grpChg>
        <pc:grpChg chg="mod">
          <ac:chgData name="Weiwen Jiang" userId="0e4016a5-9048-4e1b-922e-13dee76f1b6b" providerId="ADAL" clId="{F3C68A08-DF71-4CC7-AF69-4FE64E70367F}" dt="2022-04-11T00:58:19.042" v="1708" actId="165"/>
          <ac:grpSpMkLst>
            <pc:docMk/>
            <pc:sldMk cId="3981448013" sldId="753"/>
            <ac:grpSpMk id="70" creationId="{06166E36-ADC3-FD4B-96C5-927D6BF61E2E}"/>
          </ac:grpSpMkLst>
        </pc:grpChg>
        <pc:grpChg chg="mod">
          <ac:chgData name="Weiwen Jiang" userId="0e4016a5-9048-4e1b-922e-13dee76f1b6b" providerId="ADAL" clId="{F3C68A08-DF71-4CC7-AF69-4FE64E70367F}" dt="2022-04-11T00:58:19.042" v="1708" actId="165"/>
          <ac:grpSpMkLst>
            <pc:docMk/>
            <pc:sldMk cId="3981448013" sldId="753"/>
            <ac:grpSpMk id="71" creationId="{F3A003BB-233D-1A48-9C12-ACEA4DA73372}"/>
          </ac:grpSpMkLst>
        </pc:grpChg>
        <pc:grpChg chg="mod">
          <ac:chgData name="Weiwen Jiang" userId="0e4016a5-9048-4e1b-922e-13dee76f1b6b" providerId="ADAL" clId="{F3C68A08-DF71-4CC7-AF69-4FE64E70367F}" dt="2022-04-11T00:58:19.042" v="1708" actId="165"/>
          <ac:grpSpMkLst>
            <pc:docMk/>
            <pc:sldMk cId="3981448013" sldId="753"/>
            <ac:grpSpMk id="72" creationId="{43D99CAD-05FD-DB4E-BC0C-1AFF37171D9E}"/>
          </ac:grpSpMkLst>
        </pc:grpChg>
        <pc:grpChg chg="mod">
          <ac:chgData name="Weiwen Jiang" userId="0e4016a5-9048-4e1b-922e-13dee76f1b6b" providerId="ADAL" clId="{F3C68A08-DF71-4CC7-AF69-4FE64E70367F}" dt="2022-04-11T00:58:19.042" v="1708" actId="165"/>
          <ac:grpSpMkLst>
            <pc:docMk/>
            <pc:sldMk cId="3981448013" sldId="753"/>
            <ac:grpSpMk id="73" creationId="{2F2B992D-782A-8840-B8CF-734EFDF139C6}"/>
          </ac:grpSpMkLst>
        </pc:grpChg>
        <pc:grpChg chg="mod">
          <ac:chgData name="Weiwen Jiang" userId="0e4016a5-9048-4e1b-922e-13dee76f1b6b" providerId="ADAL" clId="{F3C68A08-DF71-4CC7-AF69-4FE64E70367F}" dt="2022-04-11T00:58:19.042" v="1708" actId="165"/>
          <ac:grpSpMkLst>
            <pc:docMk/>
            <pc:sldMk cId="3981448013" sldId="753"/>
            <ac:grpSpMk id="74" creationId="{FEBC8E35-B681-DD46-A5CA-6C93D4EE20F5}"/>
          </ac:grpSpMkLst>
        </pc:grpChg>
        <pc:grpChg chg="mod">
          <ac:chgData name="Weiwen Jiang" userId="0e4016a5-9048-4e1b-922e-13dee76f1b6b" providerId="ADAL" clId="{F3C68A08-DF71-4CC7-AF69-4FE64E70367F}" dt="2022-04-11T00:58:19.042" v="1708" actId="165"/>
          <ac:grpSpMkLst>
            <pc:docMk/>
            <pc:sldMk cId="3981448013" sldId="753"/>
            <ac:grpSpMk id="104" creationId="{E7B73100-6F74-D44A-AB98-CCD61895CB82}"/>
          </ac:grpSpMkLst>
        </pc:grpChg>
        <pc:grpChg chg="mod topLvl">
          <ac:chgData name="Weiwen Jiang" userId="0e4016a5-9048-4e1b-922e-13dee76f1b6b" providerId="ADAL" clId="{F3C68A08-DF71-4CC7-AF69-4FE64E70367F}" dt="2022-04-11T00:58:19.042" v="1708" actId="165"/>
          <ac:grpSpMkLst>
            <pc:docMk/>
            <pc:sldMk cId="3981448013" sldId="753"/>
            <ac:grpSpMk id="120" creationId="{546C4AC3-7873-114B-9D3B-5FC26FDD9182}"/>
          </ac:grpSpMkLst>
        </pc:grpChg>
        <pc:grpChg chg="mod topLvl">
          <ac:chgData name="Weiwen Jiang" userId="0e4016a5-9048-4e1b-922e-13dee76f1b6b" providerId="ADAL" clId="{F3C68A08-DF71-4CC7-AF69-4FE64E70367F}" dt="2022-04-11T00:58:19.042" v="1708" actId="165"/>
          <ac:grpSpMkLst>
            <pc:docMk/>
            <pc:sldMk cId="3981448013" sldId="753"/>
            <ac:grpSpMk id="130" creationId="{E1E64A90-2BC9-FD43-A74E-C7805FE36C93}"/>
          </ac:grpSpMkLst>
        </pc:grpChg>
        <pc:grpChg chg="mod topLvl">
          <ac:chgData name="Weiwen Jiang" userId="0e4016a5-9048-4e1b-922e-13dee76f1b6b" providerId="ADAL" clId="{F3C68A08-DF71-4CC7-AF69-4FE64E70367F}" dt="2022-04-11T00:58:19.042" v="1708" actId="165"/>
          <ac:grpSpMkLst>
            <pc:docMk/>
            <pc:sldMk cId="3981448013" sldId="753"/>
            <ac:grpSpMk id="149" creationId="{31509149-F59B-0549-A237-7C2FD84E607A}"/>
          </ac:grpSpMkLst>
        </pc:grpChg>
        <pc:grpChg chg="mod topLvl">
          <ac:chgData name="Weiwen Jiang" userId="0e4016a5-9048-4e1b-922e-13dee76f1b6b" providerId="ADAL" clId="{F3C68A08-DF71-4CC7-AF69-4FE64E70367F}" dt="2022-04-11T00:58:19.042" v="1708" actId="165"/>
          <ac:grpSpMkLst>
            <pc:docMk/>
            <pc:sldMk cId="3981448013" sldId="753"/>
            <ac:grpSpMk id="152" creationId="{E36BCE0E-AEB1-5147-966E-E8DBE1D1705E}"/>
          </ac:grpSpMkLst>
        </pc:grpChg>
        <pc:grpChg chg="mod">
          <ac:chgData name="Weiwen Jiang" userId="0e4016a5-9048-4e1b-922e-13dee76f1b6b" providerId="ADAL" clId="{F3C68A08-DF71-4CC7-AF69-4FE64E70367F}" dt="2022-04-11T00:58:19.042" v="1708" actId="165"/>
          <ac:grpSpMkLst>
            <pc:docMk/>
            <pc:sldMk cId="3981448013" sldId="753"/>
            <ac:grpSpMk id="154" creationId="{0CC38852-85E6-8B49-B05B-F7CFFFBF9BB5}"/>
          </ac:grpSpMkLst>
        </pc:grpChg>
        <pc:grpChg chg="mod">
          <ac:chgData name="Weiwen Jiang" userId="0e4016a5-9048-4e1b-922e-13dee76f1b6b" providerId="ADAL" clId="{F3C68A08-DF71-4CC7-AF69-4FE64E70367F}" dt="2022-04-11T00:58:19.042" v="1708" actId="165"/>
          <ac:grpSpMkLst>
            <pc:docMk/>
            <pc:sldMk cId="3981448013" sldId="753"/>
            <ac:grpSpMk id="155" creationId="{4C74B356-21A5-C244-B9F3-D6081EF27C34}"/>
          </ac:grpSpMkLst>
        </pc:grpChg>
        <pc:grpChg chg="mod">
          <ac:chgData name="Weiwen Jiang" userId="0e4016a5-9048-4e1b-922e-13dee76f1b6b" providerId="ADAL" clId="{F3C68A08-DF71-4CC7-AF69-4FE64E70367F}" dt="2022-04-11T00:58:19.042" v="1708" actId="165"/>
          <ac:grpSpMkLst>
            <pc:docMk/>
            <pc:sldMk cId="3981448013" sldId="753"/>
            <ac:grpSpMk id="157" creationId="{02531356-7C9F-4B46-908B-8168E0D6269B}"/>
          </ac:grpSpMkLst>
        </pc:grpChg>
        <pc:grpChg chg="mod">
          <ac:chgData name="Weiwen Jiang" userId="0e4016a5-9048-4e1b-922e-13dee76f1b6b" providerId="ADAL" clId="{F3C68A08-DF71-4CC7-AF69-4FE64E70367F}" dt="2022-04-11T00:58:19.042" v="1708" actId="165"/>
          <ac:grpSpMkLst>
            <pc:docMk/>
            <pc:sldMk cId="3981448013" sldId="753"/>
            <ac:grpSpMk id="158" creationId="{1018466E-1B42-664C-ADCB-B5EFA164D680}"/>
          </ac:grpSpMkLst>
        </pc:grpChg>
        <pc:grpChg chg="mod">
          <ac:chgData name="Weiwen Jiang" userId="0e4016a5-9048-4e1b-922e-13dee76f1b6b" providerId="ADAL" clId="{F3C68A08-DF71-4CC7-AF69-4FE64E70367F}" dt="2022-04-11T00:58:19.042" v="1708" actId="165"/>
          <ac:grpSpMkLst>
            <pc:docMk/>
            <pc:sldMk cId="3981448013" sldId="753"/>
            <ac:grpSpMk id="160" creationId="{48E87A7F-A546-794A-9B4C-5255A614700F}"/>
          </ac:grpSpMkLst>
        </pc:grpChg>
        <pc:grpChg chg="mod">
          <ac:chgData name="Weiwen Jiang" userId="0e4016a5-9048-4e1b-922e-13dee76f1b6b" providerId="ADAL" clId="{F3C68A08-DF71-4CC7-AF69-4FE64E70367F}" dt="2022-04-11T00:58:19.042" v="1708" actId="165"/>
          <ac:grpSpMkLst>
            <pc:docMk/>
            <pc:sldMk cId="3981448013" sldId="753"/>
            <ac:grpSpMk id="161" creationId="{2DB6F2E1-8009-7E4E-99AF-1479AC5C53DB}"/>
          </ac:grpSpMkLst>
        </pc:grpChg>
        <pc:grpChg chg="mod">
          <ac:chgData name="Weiwen Jiang" userId="0e4016a5-9048-4e1b-922e-13dee76f1b6b" providerId="ADAL" clId="{F3C68A08-DF71-4CC7-AF69-4FE64E70367F}" dt="2022-04-11T00:58:19.042" v="1708" actId="165"/>
          <ac:grpSpMkLst>
            <pc:docMk/>
            <pc:sldMk cId="3981448013" sldId="753"/>
            <ac:grpSpMk id="162" creationId="{3EB4A77C-0746-7849-9770-0318558925AC}"/>
          </ac:grpSpMkLst>
        </pc:grpChg>
        <pc:grpChg chg="mod">
          <ac:chgData name="Weiwen Jiang" userId="0e4016a5-9048-4e1b-922e-13dee76f1b6b" providerId="ADAL" clId="{F3C68A08-DF71-4CC7-AF69-4FE64E70367F}" dt="2022-04-11T00:58:19.042" v="1708" actId="165"/>
          <ac:grpSpMkLst>
            <pc:docMk/>
            <pc:sldMk cId="3981448013" sldId="753"/>
            <ac:grpSpMk id="163" creationId="{F57D83E7-5D31-F94D-BFD8-4BF185FDDB44}"/>
          </ac:grpSpMkLst>
        </pc:grpChg>
        <pc:grpChg chg="mod">
          <ac:chgData name="Weiwen Jiang" userId="0e4016a5-9048-4e1b-922e-13dee76f1b6b" providerId="ADAL" clId="{F3C68A08-DF71-4CC7-AF69-4FE64E70367F}" dt="2022-04-11T00:58:19.042" v="1708" actId="165"/>
          <ac:grpSpMkLst>
            <pc:docMk/>
            <pc:sldMk cId="3981448013" sldId="753"/>
            <ac:grpSpMk id="164" creationId="{DC63907D-F494-8B4C-AA6F-5F278621A0DC}"/>
          </ac:grpSpMkLst>
        </pc:grpChg>
        <pc:grpChg chg="mod">
          <ac:chgData name="Weiwen Jiang" userId="0e4016a5-9048-4e1b-922e-13dee76f1b6b" providerId="ADAL" clId="{F3C68A08-DF71-4CC7-AF69-4FE64E70367F}" dt="2022-04-11T00:58:19.042" v="1708" actId="165"/>
          <ac:grpSpMkLst>
            <pc:docMk/>
            <pc:sldMk cId="3981448013" sldId="753"/>
            <ac:grpSpMk id="165" creationId="{A7549ADB-FA3F-434C-B2B3-F3FA005590A9}"/>
          </ac:grpSpMkLst>
        </pc:grpChg>
        <pc:grpChg chg="mod">
          <ac:chgData name="Weiwen Jiang" userId="0e4016a5-9048-4e1b-922e-13dee76f1b6b" providerId="ADAL" clId="{F3C68A08-DF71-4CC7-AF69-4FE64E70367F}" dt="2022-04-11T00:58:19.042" v="1708" actId="165"/>
          <ac:grpSpMkLst>
            <pc:docMk/>
            <pc:sldMk cId="3981448013" sldId="753"/>
            <ac:grpSpMk id="166" creationId="{682A6F4D-14BE-8047-912C-C903124F4159}"/>
          </ac:grpSpMkLst>
        </pc:grpChg>
        <pc:grpChg chg="mod">
          <ac:chgData name="Weiwen Jiang" userId="0e4016a5-9048-4e1b-922e-13dee76f1b6b" providerId="ADAL" clId="{F3C68A08-DF71-4CC7-AF69-4FE64E70367F}" dt="2022-04-11T00:58:19.042" v="1708" actId="165"/>
          <ac:grpSpMkLst>
            <pc:docMk/>
            <pc:sldMk cId="3981448013" sldId="753"/>
            <ac:grpSpMk id="196" creationId="{76F8EB2E-137C-BE4A-9FA5-417BA6988B13}"/>
          </ac:grpSpMkLst>
        </pc:grpChg>
        <pc:picChg chg="mod">
          <ac:chgData name="Weiwen Jiang" userId="0e4016a5-9048-4e1b-922e-13dee76f1b6b" providerId="ADAL" clId="{F3C68A08-DF71-4CC7-AF69-4FE64E70367F}" dt="2022-04-11T00:58:19.042" v="1708" actId="165"/>
          <ac:picMkLst>
            <pc:docMk/>
            <pc:sldMk cId="3981448013" sldId="753"/>
            <ac:picMk id="57" creationId="{54753647-B7F9-5140-9C68-E3516FDFAFCE}"/>
          </ac:picMkLst>
        </pc:picChg>
        <pc:picChg chg="mod">
          <ac:chgData name="Weiwen Jiang" userId="0e4016a5-9048-4e1b-922e-13dee76f1b6b" providerId="ADAL" clId="{F3C68A08-DF71-4CC7-AF69-4FE64E70367F}" dt="2022-04-11T00:58:19.042" v="1708" actId="165"/>
          <ac:picMkLst>
            <pc:docMk/>
            <pc:sldMk cId="3981448013" sldId="753"/>
            <ac:picMk id="60" creationId="{458D492A-EE3A-EE4E-A888-9C719B2E083D}"/>
          </ac:picMkLst>
        </pc:picChg>
        <pc:picChg chg="mod">
          <ac:chgData name="Weiwen Jiang" userId="0e4016a5-9048-4e1b-922e-13dee76f1b6b" providerId="ADAL" clId="{F3C68A08-DF71-4CC7-AF69-4FE64E70367F}" dt="2022-04-11T00:58:19.042" v="1708" actId="165"/>
          <ac:picMkLst>
            <pc:docMk/>
            <pc:sldMk cId="3981448013" sldId="753"/>
            <ac:picMk id="122" creationId="{05ABA1B8-3F9E-8F46-8B71-75CF084A82A9}"/>
          </ac:picMkLst>
        </pc:picChg>
        <pc:picChg chg="mod">
          <ac:chgData name="Weiwen Jiang" userId="0e4016a5-9048-4e1b-922e-13dee76f1b6b" providerId="ADAL" clId="{F3C68A08-DF71-4CC7-AF69-4FE64E70367F}" dt="2022-04-11T00:58:19.042" v="1708" actId="165"/>
          <ac:picMkLst>
            <pc:docMk/>
            <pc:sldMk cId="3981448013" sldId="753"/>
            <ac:picMk id="125" creationId="{28AD8BD9-E104-0C43-A5A9-66F525C8FD5C}"/>
          </ac:picMkLst>
        </pc:picChg>
        <pc:picChg chg="mod">
          <ac:chgData name="Weiwen Jiang" userId="0e4016a5-9048-4e1b-922e-13dee76f1b6b" providerId="ADAL" clId="{F3C68A08-DF71-4CC7-AF69-4FE64E70367F}" dt="2022-04-11T00:58:19.042" v="1708" actId="165"/>
          <ac:picMkLst>
            <pc:docMk/>
            <pc:sldMk cId="3981448013" sldId="753"/>
            <ac:picMk id="141" creationId="{3E62AC2A-4FC2-1B48-93AE-A563AC4F09DD}"/>
          </ac:picMkLst>
        </pc:picChg>
        <pc:picChg chg="mod">
          <ac:chgData name="Weiwen Jiang" userId="0e4016a5-9048-4e1b-922e-13dee76f1b6b" providerId="ADAL" clId="{F3C68A08-DF71-4CC7-AF69-4FE64E70367F}" dt="2022-04-11T00:58:19.042" v="1708" actId="165"/>
          <ac:picMkLst>
            <pc:docMk/>
            <pc:sldMk cId="3981448013" sldId="753"/>
            <ac:picMk id="150" creationId="{F2EA62B5-FD71-EC40-AC71-135997566EF8}"/>
          </ac:picMkLst>
        </pc:picChg>
        <pc:picChg chg="mod topLvl">
          <ac:chgData name="Weiwen Jiang" userId="0e4016a5-9048-4e1b-922e-13dee76f1b6b" providerId="ADAL" clId="{F3C68A08-DF71-4CC7-AF69-4FE64E70367F}" dt="2022-04-11T00:58:19.042" v="1708" actId="165"/>
          <ac:picMkLst>
            <pc:docMk/>
            <pc:sldMk cId="3981448013" sldId="753"/>
            <ac:picMk id="244" creationId="{B4EEBD96-3A6A-6E46-A13C-16800D6AD9D7}"/>
          </ac:picMkLst>
        </pc:picChg>
        <pc:cxnChg chg="mod">
          <ac:chgData name="Weiwen Jiang" userId="0e4016a5-9048-4e1b-922e-13dee76f1b6b" providerId="ADAL" clId="{F3C68A08-DF71-4CC7-AF69-4FE64E70367F}" dt="2022-04-11T00:58:19.042" v="1708" actId="165"/>
          <ac:cxnSpMkLst>
            <pc:docMk/>
            <pc:sldMk cId="3981448013" sldId="753"/>
            <ac:cxnSpMk id="78" creationId="{7111FC76-884A-884F-BEF8-7B16D1E12336}"/>
          </ac:cxnSpMkLst>
        </pc:cxnChg>
        <pc:cxnChg chg="mod">
          <ac:chgData name="Weiwen Jiang" userId="0e4016a5-9048-4e1b-922e-13dee76f1b6b" providerId="ADAL" clId="{F3C68A08-DF71-4CC7-AF69-4FE64E70367F}" dt="2022-04-11T00:58:19.042" v="1708" actId="165"/>
          <ac:cxnSpMkLst>
            <pc:docMk/>
            <pc:sldMk cId="3981448013" sldId="753"/>
            <ac:cxnSpMk id="81" creationId="{D389805F-C695-E143-894C-612D52549DE0}"/>
          </ac:cxnSpMkLst>
        </pc:cxnChg>
        <pc:cxnChg chg="mod">
          <ac:chgData name="Weiwen Jiang" userId="0e4016a5-9048-4e1b-922e-13dee76f1b6b" providerId="ADAL" clId="{F3C68A08-DF71-4CC7-AF69-4FE64E70367F}" dt="2022-04-11T00:58:19.042" v="1708" actId="165"/>
          <ac:cxnSpMkLst>
            <pc:docMk/>
            <pc:sldMk cId="3981448013" sldId="753"/>
            <ac:cxnSpMk id="85" creationId="{1614BDA3-07AD-104A-88FD-441CAEE6F1F9}"/>
          </ac:cxnSpMkLst>
        </pc:cxnChg>
        <pc:cxnChg chg="mod">
          <ac:chgData name="Weiwen Jiang" userId="0e4016a5-9048-4e1b-922e-13dee76f1b6b" providerId="ADAL" clId="{F3C68A08-DF71-4CC7-AF69-4FE64E70367F}" dt="2022-04-11T00:58:19.042" v="1708" actId="165"/>
          <ac:cxnSpMkLst>
            <pc:docMk/>
            <pc:sldMk cId="3981448013" sldId="753"/>
            <ac:cxnSpMk id="88" creationId="{3F7007D0-3677-3C49-8758-FA8FFB09D896}"/>
          </ac:cxnSpMkLst>
        </pc:cxnChg>
        <pc:cxnChg chg="mod">
          <ac:chgData name="Weiwen Jiang" userId="0e4016a5-9048-4e1b-922e-13dee76f1b6b" providerId="ADAL" clId="{F3C68A08-DF71-4CC7-AF69-4FE64E70367F}" dt="2022-04-11T00:58:19.042" v="1708" actId="165"/>
          <ac:cxnSpMkLst>
            <pc:docMk/>
            <pc:sldMk cId="3981448013" sldId="753"/>
            <ac:cxnSpMk id="91" creationId="{D9358008-932A-A943-9376-C91EF7C0B314}"/>
          </ac:cxnSpMkLst>
        </pc:cxnChg>
        <pc:cxnChg chg="mod">
          <ac:chgData name="Weiwen Jiang" userId="0e4016a5-9048-4e1b-922e-13dee76f1b6b" providerId="ADAL" clId="{F3C68A08-DF71-4CC7-AF69-4FE64E70367F}" dt="2022-04-11T00:58:19.042" v="1708" actId="165"/>
          <ac:cxnSpMkLst>
            <pc:docMk/>
            <pc:sldMk cId="3981448013" sldId="753"/>
            <ac:cxnSpMk id="94" creationId="{423013F8-42C4-AC46-AB48-D660487C6F86}"/>
          </ac:cxnSpMkLst>
        </pc:cxnChg>
        <pc:cxnChg chg="mod">
          <ac:chgData name="Weiwen Jiang" userId="0e4016a5-9048-4e1b-922e-13dee76f1b6b" providerId="ADAL" clId="{F3C68A08-DF71-4CC7-AF69-4FE64E70367F}" dt="2022-04-11T00:58:19.042" v="1708" actId="165"/>
          <ac:cxnSpMkLst>
            <pc:docMk/>
            <pc:sldMk cId="3981448013" sldId="753"/>
            <ac:cxnSpMk id="97" creationId="{EB00D027-5529-B947-B33F-A8FF5F5BBBC2}"/>
          </ac:cxnSpMkLst>
        </pc:cxnChg>
        <pc:cxnChg chg="mod">
          <ac:chgData name="Weiwen Jiang" userId="0e4016a5-9048-4e1b-922e-13dee76f1b6b" providerId="ADAL" clId="{F3C68A08-DF71-4CC7-AF69-4FE64E70367F}" dt="2022-04-11T00:58:19.042" v="1708" actId="165"/>
          <ac:cxnSpMkLst>
            <pc:docMk/>
            <pc:sldMk cId="3981448013" sldId="753"/>
            <ac:cxnSpMk id="100" creationId="{D589E311-9BE3-8945-8340-79FD9025993A}"/>
          </ac:cxnSpMkLst>
        </pc:cxnChg>
        <pc:cxnChg chg="mod">
          <ac:chgData name="Weiwen Jiang" userId="0e4016a5-9048-4e1b-922e-13dee76f1b6b" providerId="ADAL" clId="{F3C68A08-DF71-4CC7-AF69-4FE64E70367F}" dt="2022-04-11T00:58:19.042" v="1708" actId="165"/>
          <ac:cxnSpMkLst>
            <pc:docMk/>
            <pc:sldMk cId="3981448013" sldId="753"/>
            <ac:cxnSpMk id="103" creationId="{AD30DE61-501C-944F-BEB5-55B9C57E1E8D}"/>
          </ac:cxnSpMkLst>
        </pc:cxnChg>
        <pc:cxnChg chg="mod">
          <ac:chgData name="Weiwen Jiang" userId="0e4016a5-9048-4e1b-922e-13dee76f1b6b" providerId="ADAL" clId="{F3C68A08-DF71-4CC7-AF69-4FE64E70367F}" dt="2022-04-11T00:58:19.042" v="1708" actId="165"/>
          <ac:cxnSpMkLst>
            <pc:docMk/>
            <pc:sldMk cId="3981448013" sldId="753"/>
            <ac:cxnSpMk id="114" creationId="{AF9FB72B-4206-0243-8783-4AE76BE4F18B}"/>
          </ac:cxnSpMkLst>
        </pc:cxnChg>
        <pc:cxnChg chg="mod">
          <ac:chgData name="Weiwen Jiang" userId="0e4016a5-9048-4e1b-922e-13dee76f1b6b" providerId="ADAL" clId="{F3C68A08-DF71-4CC7-AF69-4FE64E70367F}" dt="2022-04-11T00:58:19.042" v="1708" actId="165"/>
          <ac:cxnSpMkLst>
            <pc:docMk/>
            <pc:sldMk cId="3981448013" sldId="753"/>
            <ac:cxnSpMk id="115" creationId="{D997D08F-898F-284A-B027-9822819D823B}"/>
          </ac:cxnSpMkLst>
        </pc:cxnChg>
        <pc:cxnChg chg="mod">
          <ac:chgData name="Weiwen Jiang" userId="0e4016a5-9048-4e1b-922e-13dee76f1b6b" providerId="ADAL" clId="{F3C68A08-DF71-4CC7-AF69-4FE64E70367F}" dt="2022-04-11T00:58:19.042" v="1708" actId="165"/>
          <ac:cxnSpMkLst>
            <pc:docMk/>
            <pc:sldMk cId="3981448013" sldId="753"/>
            <ac:cxnSpMk id="116" creationId="{A07B8028-28E4-3442-A13E-82B4AB54F2A4}"/>
          </ac:cxnSpMkLst>
        </pc:cxnChg>
        <pc:cxnChg chg="mod">
          <ac:chgData name="Weiwen Jiang" userId="0e4016a5-9048-4e1b-922e-13dee76f1b6b" providerId="ADAL" clId="{F3C68A08-DF71-4CC7-AF69-4FE64E70367F}" dt="2022-04-11T00:58:19.042" v="1708" actId="165"/>
          <ac:cxnSpMkLst>
            <pc:docMk/>
            <pc:sldMk cId="3981448013" sldId="753"/>
            <ac:cxnSpMk id="117" creationId="{2F3F0CB3-5FF1-F442-A6CA-941D875A0B13}"/>
          </ac:cxnSpMkLst>
        </pc:cxnChg>
        <pc:cxnChg chg="mod">
          <ac:chgData name="Weiwen Jiang" userId="0e4016a5-9048-4e1b-922e-13dee76f1b6b" providerId="ADAL" clId="{F3C68A08-DF71-4CC7-AF69-4FE64E70367F}" dt="2022-04-11T00:58:19.042" v="1708" actId="165"/>
          <ac:cxnSpMkLst>
            <pc:docMk/>
            <pc:sldMk cId="3981448013" sldId="753"/>
            <ac:cxnSpMk id="118" creationId="{39945039-79AB-964A-8D38-397F8FCB0018}"/>
          </ac:cxnSpMkLst>
        </pc:cxnChg>
        <pc:cxnChg chg="mod">
          <ac:chgData name="Weiwen Jiang" userId="0e4016a5-9048-4e1b-922e-13dee76f1b6b" providerId="ADAL" clId="{F3C68A08-DF71-4CC7-AF69-4FE64E70367F}" dt="2022-04-11T00:58:19.042" v="1708" actId="165"/>
          <ac:cxnSpMkLst>
            <pc:docMk/>
            <pc:sldMk cId="3981448013" sldId="753"/>
            <ac:cxnSpMk id="119" creationId="{7C897BE8-A409-B14E-A68B-CFFD67B06231}"/>
          </ac:cxnSpMkLst>
        </pc:cxnChg>
        <pc:cxnChg chg="mod topLvl">
          <ac:chgData name="Weiwen Jiang" userId="0e4016a5-9048-4e1b-922e-13dee76f1b6b" providerId="ADAL" clId="{F3C68A08-DF71-4CC7-AF69-4FE64E70367F}" dt="2022-04-11T00:59:09.865" v="1713" actId="165"/>
          <ac:cxnSpMkLst>
            <pc:docMk/>
            <pc:sldMk cId="3981448013" sldId="753"/>
            <ac:cxnSpMk id="132" creationId="{20C4414B-8437-8B4B-8B73-7092EA4C479F}"/>
          </ac:cxnSpMkLst>
        </pc:cxnChg>
        <pc:cxnChg chg="mod topLvl">
          <ac:chgData name="Weiwen Jiang" userId="0e4016a5-9048-4e1b-922e-13dee76f1b6b" providerId="ADAL" clId="{F3C68A08-DF71-4CC7-AF69-4FE64E70367F}" dt="2022-04-11T00:59:09.865" v="1713" actId="165"/>
          <ac:cxnSpMkLst>
            <pc:docMk/>
            <pc:sldMk cId="3981448013" sldId="753"/>
            <ac:cxnSpMk id="133" creationId="{C40CA929-3784-9F47-A6AE-6D8241475B2F}"/>
          </ac:cxnSpMkLst>
        </pc:cxnChg>
        <pc:cxnChg chg="mod topLvl">
          <ac:chgData name="Weiwen Jiang" userId="0e4016a5-9048-4e1b-922e-13dee76f1b6b" providerId="ADAL" clId="{F3C68A08-DF71-4CC7-AF69-4FE64E70367F}" dt="2022-04-11T00:59:09.865" v="1713" actId="165"/>
          <ac:cxnSpMkLst>
            <pc:docMk/>
            <pc:sldMk cId="3981448013" sldId="753"/>
            <ac:cxnSpMk id="135" creationId="{DCB2356A-8163-974D-BD12-92A297427F62}"/>
          </ac:cxnSpMkLst>
        </pc:cxnChg>
        <pc:cxnChg chg="mod topLvl">
          <ac:chgData name="Weiwen Jiang" userId="0e4016a5-9048-4e1b-922e-13dee76f1b6b" providerId="ADAL" clId="{F3C68A08-DF71-4CC7-AF69-4FE64E70367F}" dt="2022-04-11T00:59:09.865" v="1713" actId="165"/>
          <ac:cxnSpMkLst>
            <pc:docMk/>
            <pc:sldMk cId="3981448013" sldId="753"/>
            <ac:cxnSpMk id="136" creationId="{FE7A1AE4-AE9B-A642-A888-EF69746772DE}"/>
          </ac:cxnSpMkLst>
        </pc:cxnChg>
        <pc:cxnChg chg="mod topLvl">
          <ac:chgData name="Weiwen Jiang" userId="0e4016a5-9048-4e1b-922e-13dee76f1b6b" providerId="ADAL" clId="{F3C68A08-DF71-4CC7-AF69-4FE64E70367F}" dt="2022-04-11T00:59:09.865" v="1713" actId="165"/>
          <ac:cxnSpMkLst>
            <pc:docMk/>
            <pc:sldMk cId="3981448013" sldId="753"/>
            <ac:cxnSpMk id="137" creationId="{EA2833F3-EFD1-FE44-830A-8931F253F13F}"/>
          </ac:cxnSpMkLst>
        </pc:cxnChg>
        <pc:cxnChg chg="mod topLvl">
          <ac:chgData name="Weiwen Jiang" userId="0e4016a5-9048-4e1b-922e-13dee76f1b6b" providerId="ADAL" clId="{F3C68A08-DF71-4CC7-AF69-4FE64E70367F}" dt="2022-04-11T00:59:09.865" v="1713" actId="165"/>
          <ac:cxnSpMkLst>
            <pc:docMk/>
            <pc:sldMk cId="3981448013" sldId="753"/>
            <ac:cxnSpMk id="138" creationId="{7CE98DA9-9D83-4541-A584-D28ECF57B195}"/>
          </ac:cxnSpMkLst>
        </pc:cxnChg>
        <pc:cxnChg chg="mod topLvl">
          <ac:chgData name="Weiwen Jiang" userId="0e4016a5-9048-4e1b-922e-13dee76f1b6b" providerId="ADAL" clId="{F3C68A08-DF71-4CC7-AF69-4FE64E70367F}" dt="2022-04-11T00:59:09.865" v="1713" actId="165"/>
          <ac:cxnSpMkLst>
            <pc:docMk/>
            <pc:sldMk cId="3981448013" sldId="753"/>
            <ac:cxnSpMk id="139" creationId="{8AA9ECBE-69BB-544E-A6D9-658952F81622}"/>
          </ac:cxnSpMkLst>
        </pc:cxnChg>
        <pc:cxnChg chg="mod topLvl">
          <ac:chgData name="Weiwen Jiang" userId="0e4016a5-9048-4e1b-922e-13dee76f1b6b" providerId="ADAL" clId="{F3C68A08-DF71-4CC7-AF69-4FE64E70367F}" dt="2022-04-11T00:59:09.865" v="1713" actId="165"/>
          <ac:cxnSpMkLst>
            <pc:docMk/>
            <pc:sldMk cId="3981448013" sldId="753"/>
            <ac:cxnSpMk id="140" creationId="{60E1DD7D-5116-B54A-9EB0-05DD0D675712}"/>
          </ac:cxnSpMkLst>
        </pc:cxnChg>
        <pc:cxnChg chg="mod topLvl">
          <ac:chgData name="Weiwen Jiang" userId="0e4016a5-9048-4e1b-922e-13dee76f1b6b" providerId="ADAL" clId="{F3C68A08-DF71-4CC7-AF69-4FE64E70367F}" dt="2022-04-11T00:59:09.865" v="1713" actId="165"/>
          <ac:cxnSpMkLst>
            <pc:docMk/>
            <pc:sldMk cId="3981448013" sldId="753"/>
            <ac:cxnSpMk id="156" creationId="{64CF1054-40D2-0245-B95F-F5D0994A3173}"/>
          </ac:cxnSpMkLst>
        </pc:cxnChg>
        <pc:cxnChg chg="mod topLvl">
          <ac:chgData name="Weiwen Jiang" userId="0e4016a5-9048-4e1b-922e-13dee76f1b6b" providerId="ADAL" clId="{F3C68A08-DF71-4CC7-AF69-4FE64E70367F}" dt="2022-04-11T00:59:09.865" v="1713" actId="165"/>
          <ac:cxnSpMkLst>
            <pc:docMk/>
            <pc:sldMk cId="3981448013" sldId="753"/>
            <ac:cxnSpMk id="159" creationId="{47FEFBC6-9D83-D44D-A8D1-2B09A670AA07}"/>
          </ac:cxnSpMkLst>
        </pc:cxnChg>
        <pc:cxnChg chg="mod">
          <ac:chgData name="Weiwen Jiang" userId="0e4016a5-9048-4e1b-922e-13dee76f1b6b" providerId="ADAL" clId="{F3C68A08-DF71-4CC7-AF69-4FE64E70367F}" dt="2022-04-11T00:58:19.042" v="1708" actId="165"/>
          <ac:cxnSpMkLst>
            <pc:docMk/>
            <pc:sldMk cId="3981448013" sldId="753"/>
            <ac:cxnSpMk id="169" creationId="{F0E057E1-A80A-BF49-940E-2F611CFAD174}"/>
          </ac:cxnSpMkLst>
        </pc:cxnChg>
        <pc:cxnChg chg="mod">
          <ac:chgData name="Weiwen Jiang" userId="0e4016a5-9048-4e1b-922e-13dee76f1b6b" providerId="ADAL" clId="{F3C68A08-DF71-4CC7-AF69-4FE64E70367F}" dt="2022-04-11T00:58:19.042" v="1708" actId="165"/>
          <ac:cxnSpMkLst>
            <pc:docMk/>
            <pc:sldMk cId="3981448013" sldId="753"/>
            <ac:cxnSpMk id="172" creationId="{5C67CC6C-8635-AD42-8ADA-5958C306FE24}"/>
          </ac:cxnSpMkLst>
        </pc:cxnChg>
        <pc:cxnChg chg="mod">
          <ac:chgData name="Weiwen Jiang" userId="0e4016a5-9048-4e1b-922e-13dee76f1b6b" providerId="ADAL" clId="{F3C68A08-DF71-4CC7-AF69-4FE64E70367F}" dt="2022-04-11T00:58:19.042" v="1708" actId="165"/>
          <ac:cxnSpMkLst>
            <pc:docMk/>
            <pc:sldMk cId="3981448013" sldId="753"/>
            <ac:cxnSpMk id="175" creationId="{E52DC980-D0D1-114A-B2EF-D3D8270CD7EA}"/>
          </ac:cxnSpMkLst>
        </pc:cxnChg>
        <pc:cxnChg chg="mod">
          <ac:chgData name="Weiwen Jiang" userId="0e4016a5-9048-4e1b-922e-13dee76f1b6b" providerId="ADAL" clId="{F3C68A08-DF71-4CC7-AF69-4FE64E70367F}" dt="2022-04-11T00:58:19.042" v="1708" actId="165"/>
          <ac:cxnSpMkLst>
            <pc:docMk/>
            <pc:sldMk cId="3981448013" sldId="753"/>
            <ac:cxnSpMk id="178" creationId="{C0646154-0BA8-4E49-9801-4A4FD8ACCC77}"/>
          </ac:cxnSpMkLst>
        </pc:cxnChg>
        <pc:cxnChg chg="mod">
          <ac:chgData name="Weiwen Jiang" userId="0e4016a5-9048-4e1b-922e-13dee76f1b6b" providerId="ADAL" clId="{F3C68A08-DF71-4CC7-AF69-4FE64E70367F}" dt="2022-04-11T00:58:19.042" v="1708" actId="165"/>
          <ac:cxnSpMkLst>
            <pc:docMk/>
            <pc:sldMk cId="3981448013" sldId="753"/>
            <ac:cxnSpMk id="181" creationId="{554B43F2-57A9-7945-BBD8-859C468CFCD7}"/>
          </ac:cxnSpMkLst>
        </pc:cxnChg>
        <pc:cxnChg chg="mod">
          <ac:chgData name="Weiwen Jiang" userId="0e4016a5-9048-4e1b-922e-13dee76f1b6b" providerId="ADAL" clId="{F3C68A08-DF71-4CC7-AF69-4FE64E70367F}" dt="2022-04-11T00:58:19.042" v="1708" actId="165"/>
          <ac:cxnSpMkLst>
            <pc:docMk/>
            <pc:sldMk cId="3981448013" sldId="753"/>
            <ac:cxnSpMk id="184" creationId="{AB7033A3-46E2-5B4A-9710-E2DB4444DDF8}"/>
          </ac:cxnSpMkLst>
        </pc:cxnChg>
        <pc:cxnChg chg="mod">
          <ac:chgData name="Weiwen Jiang" userId="0e4016a5-9048-4e1b-922e-13dee76f1b6b" providerId="ADAL" clId="{F3C68A08-DF71-4CC7-AF69-4FE64E70367F}" dt="2022-04-11T00:58:19.042" v="1708" actId="165"/>
          <ac:cxnSpMkLst>
            <pc:docMk/>
            <pc:sldMk cId="3981448013" sldId="753"/>
            <ac:cxnSpMk id="187" creationId="{BACC745C-C660-9E44-A6CB-927ADC5E533E}"/>
          </ac:cxnSpMkLst>
        </pc:cxnChg>
        <pc:cxnChg chg="mod">
          <ac:chgData name="Weiwen Jiang" userId="0e4016a5-9048-4e1b-922e-13dee76f1b6b" providerId="ADAL" clId="{F3C68A08-DF71-4CC7-AF69-4FE64E70367F}" dt="2022-04-11T00:58:19.042" v="1708" actId="165"/>
          <ac:cxnSpMkLst>
            <pc:docMk/>
            <pc:sldMk cId="3981448013" sldId="753"/>
            <ac:cxnSpMk id="190" creationId="{294A5FB6-33C6-C845-B2FC-CD57CE14FFB0}"/>
          </ac:cxnSpMkLst>
        </pc:cxnChg>
        <pc:cxnChg chg="mod">
          <ac:chgData name="Weiwen Jiang" userId="0e4016a5-9048-4e1b-922e-13dee76f1b6b" providerId="ADAL" clId="{F3C68A08-DF71-4CC7-AF69-4FE64E70367F}" dt="2022-04-11T00:58:19.042" v="1708" actId="165"/>
          <ac:cxnSpMkLst>
            <pc:docMk/>
            <pc:sldMk cId="3981448013" sldId="753"/>
            <ac:cxnSpMk id="193" creationId="{565CBA28-B19C-844E-BAB1-6CB82138AE6B}"/>
          </ac:cxnSpMkLst>
        </pc:cxnChg>
        <pc:cxnChg chg="mod">
          <ac:chgData name="Weiwen Jiang" userId="0e4016a5-9048-4e1b-922e-13dee76f1b6b" providerId="ADAL" clId="{F3C68A08-DF71-4CC7-AF69-4FE64E70367F}" dt="2022-04-11T00:58:19.042" v="1708" actId="165"/>
          <ac:cxnSpMkLst>
            <pc:docMk/>
            <pc:sldMk cId="3981448013" sldId="753"/>
            <ac:cxnSpMk id="206" creationId="{F4041124-6DBC-1344-BC1C-5496BF44565C}"/>
          </ac:cxnSpMkLst>
        </pc:cxnChg>
        <pc:cxnChg chg="mod">
          <ac:chgData name="Weiwen Jiang" userId="0e4016a5-9048-4e1b-922e-13dee76f1b6b" providerId="ADAL" clId="{F3C68A08-DF71-4CC7-AF69-4FE64E70367F}" dt="2022-04-11T00:58:19.042" v="1708" actId="165"/>
          <ac:cxnSpMkLst>
            <pc:docMk/>
            <pc:sldMk cId="3981448013" sldId="753"/>
            <ac:cxnSpMk id="207" creationId="{221676DE-A279-1446-8446-411378A2BF37}"/>
          </ac:cxnSpMkLst>
        </pc:cxnChg>
        <pc:cxnChg chg="mod">
          <ac:chgData name="Weiwen Jiang" userId="0e4016a5-9048-4e1b-922e-13dee76f1b6b" providerId="ADAL" clId="{F3C68A08-DF71-4CC7-AF69-4FE64E70367F}" dt="2022-04-11T00:58:19.042" v="1708" actId="165"/>
          <ac:cxnSpMkLst>
            <pc:docMk/>
            <pc:sldMk cId="3981448013" sldId="753"/>
            <ac:cxnSpMk id="210" creationId="{9F17C49E-D78B-3D4D-BD28-BA8FDB499B72}"/>
          </ac:cxnSpMkLst>
        </pc:cxnChg>
        <pc:cxnChg chg="mod">
          <ac:chgData name="Weiwen Jiang" userId="0e4016a5-9048-4e1b-922e-13dee76f1b6b" providerId="ADAL" clId="{F3C68A08-DF71-4CC7-AF69-4FE64E70367F}" dt="2022-04-11T00:58:19.042" v="1708" actId="165"/>
          <ac:cxnSpMkLst>
            <pc:docMk/>
            <pc:sldMk cId="3981448013" sldId="753"/>
            <ac:cxnSpMk id="211" creationId="{6BED8F17-1D03-3447-86C5-325A63A80DF5}"/>
          </ac:cxnSpMkLst>
        </pc:cxnChg>
        <pc:cxnChg chg="mod">
          <ac:chgData name="Weiwen Jiang" userId="0e4016a5-9048-4e1b-922e-13dee76f1b6b" providerId="ADAL" clId="{F3C68A08-DF71-4CC7-AF69-4FE64E70367F}" dt="2022-04-11T00:58:19.042" v="1708" actId="165"/>
          <ac:cxnSpMkLst>
            <pc:docMk/>
            <pc:sldMk cId="3981448013" sldId="753"/>
            <ac:cxnSpMk id="212" creationId="{24F1F9F1-1AB8-D245-AE0B-4D3A80BF02BA}"/>
          </ac:cxnSpMkLst>
        </pc:cxnChg>
        <pc:cxnChg chg="mod">
          <ac:chgData name="Weiwen Jiang" userId="0e4016a5-9048-4e1b-922e-13dee76f1b6b" providerId="ADAL" clId="{F3C68A08-DF71-4CC7-AF69-4FE64E70367F}" dt="2022-04-11T00:58:19.042" v="1708" actId="165"/>
          <ac:cxnSpMkLst>
            <pc:docMk/>
            <pc:sldMk cId="3981448013" sldId="753"/>
            <ac:cxnSpMk id="213" creationId="{3976742C-01C3-5749-B866-83112B965EAD}"/>
          </ac:cxnSpMkLst>
        </pc:cxnChg>
        <pc:cxnChg chg="mod topLvl">
          <ac:chgData name="Weiwen Jiang" userId="0e4016a5-9048-4e1b-922e-13dee76f1b6b" providerId="ADAL" clId="{F3C68A08-DF71-4CC7-AF69-4FE64E70367F}" dt="2022-04-11T00:58:19.042" v="1708" actId="165"/>
          <ac:cxnSpMkLst>
            <pc:docMk/>
            <pc:sldMk cId="3981448013" sldId="753"/>
            <ac:cxnSpMk id="232" creationId="{59C35916-0CEB-3841-9104-2B88D9B21C0E}"/>
          </ac:cxnSpMkLst>
        </pc:cxnChg>
        <pc:cxnChg chg="mod topLvl">
          <ac:chgData name="Weiwen Jiang" userId="0e4016a5-9048-4e1b-922e-13dee76f1b6b" providerId="ADAL" clId="{F3C68A08-DF71-4CC7-AF69-4FE64E70367F}" dt="2022-04-11T00:59:09.865" v="1713" actId="165"/>
          <ac:cxnSpMkLst>
            <pc:docMk/>
            <pc:sldMk cId="3981448013" sldId="753"/>
            <ac:cxnSpMk id="329" creationId="{4551ED8B-8035-9144-BA82-EC3DA50043F3}"/>
          </ac:cxnSpMkLst>
        </pc:cxnChg>
        <pc:cxnChg chg="mod topLvl">
          <ac:chgData name="Weiwen Jiang" userId="0e4016a5-9048-4e1b-922e-13dee76f1b6b" providerId="ADAL" clId="{F3C68A08-DF71-4CC7-AF69-4FE64E70367F}" dt="2022-04-11T00:59:09.865" v="1713" actId="165"/>
          <ac:cxnSpMkLst>
            <pc:docMk/>
            <pc:sldMk cId="3981448013" sldId="753"/>
            <ac:cxnSpMk id="333" creationId="{A7EEF1A3-0E69-AD42-B8D7-2A1FAB5F9521}"/>
          </ac:cxnSpMkLst>
        </pc:cxnChg>
        <pc:cxnChg chg="mod topLvl">
          <ac:chgData name="Weiwen Jiang" userId="0e4016a5-9048-4e1b-922e-13dee76f1b6b" providerId="ADAL" clId="{F3C68A08-DF71-4CC7-AF69-4FE64E70367F}" dt="2022-04-11T00:59:09.865" v="1713" actId="165"/>
          <ac:cxnSpMkLst>
            <pc:docMk/>
            <pc:sldMk cId="3981448013" sldId="753"/>
            <ac:cxnSpMk id="362" creationId="{32315C7F-D196-7B4B-A381-1073F4EE58F6}"/>
          </ac:cxnSpMkLst>
        </pc:cxnChg>
        <pc:cxnChg chg="mod topLvl">
          <ac:chgData name="Weiwen Jiang" userId="0e4016a5-9048-4e1b-922e-13dee76f1b6b" providerId="ADAL" clId="{F3C68A08-DF71-4CC7-AF69-4FE64E70367F}" dt="2022-04-11T00:59:09.865" v="1713" actId="165"/>
          <ac:cxnSpMkLst>
            <pc:docMk/>
            <pc:sldMk cId="3981448013" sldId="753"/>
            <ac:cxnSpMk id="365" creationId="{9E3E4A34-55CC-2749-847E-2314FE756C24}"/>
          </ac:cxnSpMkLst>
        </pc:cxnChg>
      </pc:sldChg>
      <pc:sldChg chg="modTransition">
        <pc:chgData name="Weiwen Jiang" userId="0e4016a5-9048-4e1b-922e-13dee76f1b6b" providerId="ADAL" clId="{F3C68A08-DF71-4CC7-AF69-4FE64E70367F}" dt="2022-04-11T01:45:54.120" v="3121"/>
        <pc:sldMkLst>
          <pc:docMk/>
          <pc:sldMk cId="3569815131" sldId="757"/>
        </pc:sldMkLst>
      </pc:sldChg>
      <pc:sldChg chg="modTransition">
        <pc:chgData name="Weiwen Jiang" userId="0e4016a5-9048-4e1b-922e-13dee76f1b6b" providerId="ADAL" clId="{F3C68A08-DF71-4CC7-AF69-4FE64E70367F}" dt="2022-04-11T01:45:54.120" v="3121"/>
        <pc:sldMkLst>
          <pc:docMk/>
          <pc:sldMk cId="2971940560" sldId="758"/>
        </pc:sldMkLst>
      </pc:sldChg>
      <pc:sldChg chg="modTransition">
        <pc:chgData name="Weiwen Jiang" userId="0e4016a5-9048-4e1b-922e-13dee76f1b6b" providerId="ADAL" clId="{F3C68A08-DF71-4CC7-AF69-4FE64E70367F}" dt="2022-04-11T01:45:54.120" v="3121"/>
        <pc:sldMkLst>
          <pc:docMk/>
          <pc:sldMk cId="293125446" sldId="759"/>
        </pc:sldMkLst>
      </pc:sldChg>
      <pc:sldChg chg="modTransition">
        <pc:chgData name="Weiwen Jiang" userId="0e4016a5-9048-4e1b-922e-13dee76f1b6b" providerId="ADAL" clId="{F3C68A08-DF71-4CC7-AF69-4FE64E70367F}" dt="2022-04-11T01:45:54.120" v="3121"/>
        <pc:sldMkLst>
          <pc:docMk/>
          <pc:sldMk cId="2901401823" sldId="760"/>
        </pc:sldMkLst>
      </pc:sldChg>
      <pc:sldChg chg="addSp delSp modSp add del mod ord modTransition modClrScheme addAnim delAnim modAnim modShow chgLayout">
        <pc:chgData name="Weiwen Jiang" userId="0e4016a5-9048-4e1b-922e-13dee76f1b6b" providerId="ADAL" clId="{F3C68A08-DF71-4CC7-AF69-4FE64E70367F}" dt="2022-04-11T01:50:33.714" v="3163"/>
        <pc:sldMkLst>
          <pc:docMk/>
          <pc:sldMk cId="879568442" sldId="762"/>
        </pc:sldMkLst>
        <pc:spChg chg="mod ord">
          <ac:chgData name="Weiwen Jiang" userId="0e4016a5-9048-4e1b-922e-13dee76f1b6b" providerId="ADAL" clId="{F3C68A08-DF71-4CC7-AF69-4FE64E70367F}" dt="2022-04-11T00:52:00.958" v="1587" actId="20577"/>
          <ac:spMkLst>
            <pc:docMk/>
            <pc:sldMk cId="879568442" sldId="762"/>
            <ac:spMk id="2" creationId="{6152BB1F-4C0B-48AF-BCD3-14F98D3E3F7B}"/>
          </ac:spMkLst>
        </pc:spChg>
        <pc:spChg chg="add mod">
          <ac:chgData name="Weiwen Jiang" userId="0e4016a5-9048-4e1b-922e-13dee76f1b6b" providerId="ADAL" clId="{F3C68A08-DF71-4CC7-AF69-4FE64E70367F}" dt="2022-04-11T01:04:04.351" v="1815" actId="1076"/>
          <ac:spMkLst>
            <pc:docMk/>
            <pc:sldMk cId="879568442" sldId="762"/>
            <ac:spMk id="5" creationId="{18D973C4-FBD5-405E-9DEA-5BCE087DC66D}"/>
          </ac:spMkLst>
        </pc:spChg>
        <pc:spChg chg="add mod">
          <ac:chgData name="Weiwen Jiang" userId="0e4016a5-9048-4e1b-922e-13dee76f1b6b" providerId="ADAL" clId="{F3C68A08-DF71-4CC7-AF69-4FE64E70367F}" dt="2022-04-11T01:04:04.351" v="1815" actId="1076"/>
          <ac:spMkLst>
            <pc:docMk/>
            <pc:sldMk cId="879568442" sldId="762"/>
            <ac:spMk id="6" creationId="{DA680C75-ACC3-4AA9-A5C9-89AFBCF1828C}"/>
          </ac:spMkLst>
        </pc:spChg>
        <pc:spChg chg="mod">
          <ac:chgData name="Weiwen Jiang" userId="0e4016a5-9048-4e1b-922e-13dee76f1b6b" providerId="ADAL" clId="{F3C68A08-DF71-4CC7-AF69-4FE64E70367F}" dt="2022-04-11T01:03:18.116" v="1807" actId="20577"/>
          <ac:spMkLst>
            <pc:docMk/>
            <pc:sldMk cId="879568442" sldId="762"/>
            <ac:spMk id="12" creationId="{B43D1436-E1F7-114F-AFB6-6BA3F7F36AEA}"/>
          </ac:spMkLst>
        </pc:spChg>
        <pc:spChg chg="mod ord">
          <ac:chgData name="Weiwen Jiang" userId="0e4016a5-9048-4e1b-922e-13dee76f1b6b" providerId="ADAL" clId="{F3C68A08-DF71-4CC7-AF69-4FE64E70367F}" dt="2022-04-11T00:49:23.446" v="1303" actId="700"/>
          <ac:spMkLst>
            <pc:docMk/>
            <pc:sldMk cId="879568442" sldId="762"/>
            <ac:spMk id="77" creationId="{E2302E41-752A-7A42-98AB-C6F1AC35651A}"/>
          </ac:spMkLst>
        </pc:spChg>
        <pc:spChg chg="del">
          <ac:chgData name="Weiwen Jiang" userId="0e4016a5-9048-4e1b-922e-13dee76f1b6b" providerId="ADAL" clId="{F3C68A08-DF71-4CC7-AF69-4FE64E70367F}" dt="2022-04-11T00:50:53.089" v="1474" actId="478"/>
          <ac:spMkLst>
            <pc:docMk/>
            <pc:sldMk cId="879568442" sldId="762"/>
            <ac:spMk id="217" creationId="{FC481387-9123-BB45-BA1A-8C70986DBE97}"/>
          </ac:spMkLst>
        </pc:spChg>
        <pc:spChg chg="mod">
          <ac:chgData name="Weiwen Jiang" userId="0e4016a5-9048-4e1b-922e-13dee76f1b6b" providerId="ADAL" clId="{F3C68A08-DF71-4CC7-AF69-4FE64E70367F}" dt="2022-04-11T01:05:37.925" v="1830" actId="1076"/>
          <ac:spMkLst>
            <pc:docMk/>
            <pc:sldMk cId="879568442" sldId="762"/>
            <ac:spMk id="221" creationId="{E97AACE1-1B8A-0B44-B54E-D07BAC6BB8FE}"/>
          </ac:spMkLst>
        </pc:spChg>
        <pc:spChg chg="add mod">
          <ac:chgData name="Weiwen Jiang" userId="0e4016a5-9048-4e1b-922e-13dee76f1b6b" providerId="ADAL" clId="{F3C68A08-DF71-4CC7-AF69-4FE64E70367F}" dt="2022-04-11T01:04:51.800" v="1822" actId="1076"/>
          <ac:spMkLst>
            <pc:docMk/>
            <pc:sldMk cId="879568442" sldId="762"/>
            <ac:spMk id="226" creationId="{C43D084D-1B12-4E86-AFB0-EDA44857EE53}"/>
          </ac:spMkLst>
        </pc:spChg>
        <pc:spChg chg="del">
          <ac:chgData name="Weiwen Jiang" userId="0e4016a5-9048-4e1b-922e-13dee76f1b6b" providerId="ADAL" clId="{F3C68A08-DF71-4CC7-AF69-4FE64E70367F}" dt="2022-04-11T00:50:28.147" v="1417" actId="478"/>
          <ac:spMkLst>
            <pc:docMk/>
            <pc:sldMk cId="879568442" sldId="762"/>
            <ac:spMk id="346" creationId="{E877EC82-5DD2-AF43-BD3A-24339E9BBDFD}"/>
          </ac:spMkLst>
        </pc:spChg>
        <pc:spChg chg="mod">
          <ac:chgData name="Weiwen Jiang" userId="0e4016a5-9048-4e1b-922e-13dee76f1b6b" providerId="ADAL" clId="{F3C68A08-DF71-4CC7-AF69-4FE64E70367F}" dt="2022-04-11T00:51:25.756" v="1502" actId="20577"/>
          <ac:spMkLst>
            <pc:docMk/>
            <pc:sldMk cId="879568442" sldId="762"/>
            <ac:spMk id="389" creationId="{32C573BC-E6BF-7E48-884C-1FDECB304558}"/>
          </ac:spMkLst>
        </pc:spChg>
        <pc:spChg chg="mod">
          <ac:chgData name="Weiwen Jiang" userId="0e4016a5-9048-4e1b-922e-13dee76f1b6b" providerId="ADAL" clId="{F3C68A08-DF71-4CC7-AF69-4FE64E70367F}" dt="2022-04-11T00:57:31.745" v="1698" actId="14100"/>
          <ac:spMkLst>
            <pc:docMk/>
            <pc:sldMk cId="879568442" sldId="762"/>
            <ac:spMk id="639" creationId="{F8187B75-F1CC-D744-9BDB-62A9B3F1D6D9}"/>
          </ac:spMkLst>
        </pc:spChg>
        <pc:spChg chg="mod">
          <ac:chgData name="Weiwen Jiang" userId="0e4016a5-9048-4e1b-922e-13dee76f1b6b" providerId="ADAL" clId="{F3C68A08-DF71-4CC7-AF69-4FE64E70367F}" dt="2022-04-11T01:04:04.351" v="1815" actId="1076"/>
          <ac:spMkLst>
            <pc:docMk/>
            <pc:sldMk cId="879568442" sldId="762"/>
            <ac:spMk id="719" creationId="{4D8EF8BD-A90C-794E-91BA-9252B0D54DCE}"/>
          </ac:spMkLst>
        </pc:spChg>
        <pc:grpChg chg="add mod">
          <ac:chgData name="Weiwen Jiang" userId="0e4016a5-9048-4e1b-922e-13dee76f1b6b" providerId="ADAL" clId="{F3C68A08-DF71-4CC7-AF69-4FE64E70367F}" dt="2022-04-11T01:04:04.351" v="1815" actId="1076"/>
          <ac:grpSpMkLst>
            <pc:docMk/>
            <pc:sldMk cId="879568442" sldId="762"/>
            <ac:grpSpMk id="7" creationId="{D2DC7A0C-6DFA-4AE4-A5BC-EE7447F53424}"/>
          </ac:grpSpMkLst>
        </pc:grpChg>
        <pc:grpChg chg="add del">
          <ac:chgData name="Weiwen Jiang" userId="0e4016a5-9048-4e1b-922e-13dee76f1b6b" providerId="ADAL" clId="{F3C68A08-DF71-4CC7-AF69-4FE64E70367F}" dt="2022-04-11T00:50:49.102" v="1472" actId="478"/>
          <ac:grpSpMkLst>
            <pc:docMk/>
            <pc:sldMk cId="879568442" sldId="762"/>
            <ac:grpSpMk id="395" creationId="{9CEB3471-E9F4-3545-B2EC-6BEE778F7717}"/>
          </ac:grpSpMkLst>
        </pc:grpChg>
        <pc:grpChg chg="del">
          <ac:chgData name="Weiwen Jiang" userId="0e4016a5-9048-4e1b-922e-13dee76f1b6b" providerId="ADAL" clId="{F3C68A08-DF71-4CC7-AF69-4FE64E70367F}" dt="2022-04-11T00:50:58.404" v="1475" actId="478"/>
          <ac:grpSpMkLst>
            <pc:docMk/>
            <pc:sldMk cId="879568442" sldId="762"/>
            <ac:grpSpMk id="718" creationId="{9E0CB5D9-395F-334F-B25B-05275D69A6E5}"/>
          </ac:grpSpMkLst>
        </pc:grpChg>
        <pc:graphicFrameChg chg="mod">
          <ac:chgData name="Weiwen Jiang" userId="0e4016a5-9048-4e1b-922e-13dee76f1b6b" providerId="ADAL" clId="{F3C68A08-DF71-4CC7-AF69-4FE64E70367F}" dt="2022-04-11T01:05:34.119" v="1829" actId="1076"/>
          <ac:graphicFrameMkLst>
            <pc:docMk/>
            <pc:sldMk cId="879568442" sldId="762"/>
            <ac:graphicFrameMk id="220" creationId="{4937CCF5-BE6B-1345-9EA5-07C698A87E70}"/>
          </ac:graphicFrameMkLst>
        </pc:graphicFrameChg>
        <pc:picChg chg="add mod">
          <ac:chgData name="Weiwen Jiang" userId="0e4016a5-9048-4e1b-922e-13dee76f1b6b" providerId="ADAL" clId="{F3C68A08-DF71-4CC7-AF69-4FE64E70367F}" dt="2022-04-11T01:04:04.351" v="1815" actId="1076"/>
          <ac:picMkLst>
            <pc:docMk/>
            <pc:sldMk cId="879568442" sldId="762"/>
            <ac:picMk id="4" creationId="{15F4D847-54C0-462A-B8EE-6522D5AA3A9A}"/>
          </ac:picMkLst>
        </pc:picChg>
        <pc:picChg chg="add mod">
          <ac:chgData name="Weiwen Jiang" userId="0e4016a5-9048-4e1b-922e-13dee76f1b6b" providerId="ADAL" clId="{F3C68A08-DF71-4CC7-AF69-4FE64E70367F}" dt="2022-04-11T01:04:04.351" v="1815" actId="1076"/>
          <ac:picMkLst>
            <pc:docMk/>
            <pc:sldMk cId="879568442" sldId="762"/>
            <ac:picMk id="222" creationId="{3D8CBF43-F13F-48F5-84C7-CE2F3FC90613}"/>
          </ac:picMkLst>
        </pc:picChg>
        <pc:picChg chg="del">
          <ac:chgData name="Weiwen Jiang" userId="0e4016a5-9048-4e1b-922e-13dee76f1b6b" providerId="ADAL" clId="{F3C68A08-DF71-4CC7-AF69-4FE64E70367F}" dt="2022-04-11T00:50:50.569" v="1473" actId="478"/>
          <ac:picMkLst>
            <pc:docMk/>
            <pc:sldMk cId="879568442" sldId="762"/>
            <ac:picMk id="227" creationId="{A64BB6B0-B3AE-964E-89D2-7D54A225CAD1}"/>
          </ac:picMkLst>
        </pc:picChg>
        <pc:cxnChg chg="mod">
          <ac:chgData name="Weiwen Jiang" userId="0e4016a5-9048-4e1b-922e-13dee76f1b6b" providerId="ADAL" clId="{F3C68A08-DF71-4CC7-AF69-4FE64E70367F}" dt="2022-04-11T00:50:49.102" v="1472" actId="478"/>
          <ac:cxnSpMkLst>
            <pc:docMk/>
            <pc:sldMk cId="879568442" sldId="762"/>
            <ac:cxnSpMk id="169" creationId="{5CEC644F-2403-A54F-AD4E-17E8E3C2E6E9}"/>
          </ac:cxnSpMkLst>
        </pc:cxnChg>
        <pc:cxnChg chg="mod">
          <ac:chgData name="Weiwen Jiang" userId="0e4016a5-9048-4e1b-922e-13dee76f1b6b" providerId="ADAL" clId="{F3C68A08-DF71-4CC7-AF69-4FE64E70367F}" dt="2022-04-11T00:50:49.102" v="1472" actId="478"/>
          <ac:cxnSpMkLst>
            <pc:docMk/>
            <pc:sldMk cId="879568442" sldId="762"/>
            <ac:cxnSpMk id="172" creationId="{50E452E7-2DF4-E84D-8D7D-70CE8B16B4AF}"/>
          </ac:cxnSpMkLst>
        </pc:cxnChg>
        <pc:cxnChg chg="mod">
          <ac:chgData name="Weiwen Jiang" userId="0e4016a5-9048-4e1b-922e-13dee76f1b6b" providerId="ADAL" clId="{F3C68A08-DF71-4CC7-AF69-4FE64E70367F}" dt="2022-04-11T00:50:49.102" v="1472" actId="478"/>
          <ac:cxnSpMkLst>
            <pc:docMk/>
            <pc:sldMk cId="879568442" sldId="762"/>
            <ac:cxnSpMk id="174" creationId="{06DFF63E-F708-BE4F-A256-2B0171D4D786}"/>
          </ac:cxnSpMkLst>
        </pc:cxnChg>
      </pc:sldChg>
      <pc:sldChg chg="delSp modSp add del mod ord modTransition modClrScheme modAnim modShow chgLayout">
        <pc:chgData name="Weiwen Jiang" userId="0e4016a5-9048-4e1b-922e-13dee76f1b6b" providerId="ADAL" clId="{F3C68A08-DF71-4CC7-AF69-4FE64E70367F}" dt="2022-04-11T01:50:33.714" v="3163"/>
        <pc:sldMkLst>
          <pc:docMk/>
          <pc:sldMk cId="304582181" sldId="764"/>
        </pc:sldMkLst>
        <pc:spChg chg="mod ord">
          <ac:chgData name="Weiwen Jiang" userId="0e4016a5-9048-4e1b-922e-13dee76f1b6b" providerId="ADAL" clId="{F3C68A08-DF71-4CC7-AF69-4FE64E70367F}" dt="2022-04-11T00:50:23.511" v="1416" actId="20577"/>
          <ac:spMkLst>
            <pc:docMk/>
            <pc:sldMk cId="304582181" sldId="764"/>
            <ac:spMk id="2" creationId="{6152BB1F-4C0B-48AF-BCD3-14F98D3E3F7B}"/>
          </ac:spMkLst>
        </pc:spChg>
        <pc:spChg chg="mod">
          <ac:chgData name="Weiwen Jiang" userId="0e4016a5-9048-4e1b-922e-13dee76f1b6b" providerId="ADAL" clId="{F3C68A08-DF71-4CC7-AF69-4FE64E70367F}" dt="2022-04-11T01:03:23.804" v="1813" actId="20577"/>
          <ac:spMkLst>
            <pc:docMk/>
            <pc:sldMk cId="304582181" sldId="764"/>
            <ac:spMk id="12" creationId="{B43D1436-E1F7-114F-AFB6-6BA3F7F36AEA}"/>
          </ac:spMkLst>
        </pc:spChg>
        <pc:spChg chg="mod ord">
          <ac:chgData name="Weiwen Jiang" userId="0e4016a5-9048-4e1b-922e-13dee76f1b6b" providerId="ADAL" clId="{F3C68A08-DF71-4CC7-AF69-4FE64E70367F}" dt="2022-04-11T00:49:23.446" v="1303" actId="700"/>
          <ac:spMkLst>
            <pc:docMk/>
            <pc:sldMk cId="304582181" sldId="764"/>
            <ac:spMk id="77" creationId="{E2302E41-752A-7A42-98AB-C6F1AC35651A}"/>
          </ac:spMkLst>
        </pc:spChg>
        <pc:spChg chg="del mod">
          <ac:chgData name="Weiwen Jiang" userId="0e4016a5-9048-4e1b-922e-13dee76f1b6b" providerId="ADAL" clId="{F3C68A08-DF71-4CC7-AF69-4FE64E70367F}" dt="2022-04-11T00:50:13.981" v="1408"/>
          <ac:spMkLst>
            <pc:docMk/>
            <pc:sldMk cId="304582181" sldId="764"/>
            <ac:spMk id="346" creationId="{E877EC82-5DD2-AF43-BD3A-24339E9BBDFD}"/>
          </ac:spMkLst>
        </pc:spChg>
        <pc:spChg chg="mod">
          <ac:chgData name="Weiwen Jiang" userId="0e4016a5-9048-4e1b-922e-13dee76f1b6b" providerId="ADAL" clId="{F3C68A08-DF71-4CC7-AF69-4FE64E70367F}" dt="2022-04-11T01:02:04.382" v="1788" actId="1035"/>
          <ac:spMkLst>
            <pc:docMk/>
            <pc:sldMk cId="304582181" sldId="764"/>
            <ac:spMk id="359" creationId="{EF338D30-2CBC-1843-A770-54519CBFF8C7}"/>
          </ac:spMkLst>
        </pc:spChg>
        <pc:spChg chg="mod">
          <ac:chgData name="Weiwen Jiang" userId="0e4016a5-9048-4e1b-922e-13dee76f1b6b" providerId="ADAL" clId="{F3C68A08-DF71-4CC7-AF69-4FE64E70367F}" dt="2022-04-11T00:57:20.912" v="1696" actId="14100"/>
          <ac:spMkLst>
            <pc:docMk/>
            <pc:sldMk cId="304582181" sldId="764"/>
            <ac:spMk id="476" creationId="{08DA9510-C382-5F47-B101-950E5747CADA}"/>
          </ac:spMkLst>
        </pc:spChg>
        <pc:grpChg chg="mod">
          <ac:chgData name="Weiwen Jiang" userId="0e4016a5-9048-4e1b-922e-13dee76f1b6b" providerId="ADAL" clId="{F3C68A08-DF71-4CC7-AF69-4FE64E70367F}" dt="2022-04-11T00:57:02.360" v="1694" actId="1076"/>
          <ac:grpSpMkLst>
            <pc:docMk/>
            <pc:sldMk cId="304582181" sldId="764"/>
            <ac:grpSpMk id="399" creationId="{23F11D50-A15F-354B-9CED-63165B5821A1}"/>
          </ac:grpSpMkLst>
        </pc:grpChg>
      </pc:sldChg>
      <pc:sldChg chg="mod modTransition modShow">
        <pc:chgData name="Weiwen Jiang" userId="0e4016a5-9048-4e1b-922e-13dee76f1b6b" providerId="ADAL" clId="{F3C68A08-DF71-4CC7-AF69-4FE64E70367F}" dt="2022-04-11T02:42:57.149" v="4479" actId="729"/>
        <pc:sldMkLst>
          <pc:docMk/>
          <pc:sldMk cId="1045810712" sldId="783"/>
        </pc:sldMkLst>
      </pc:sldChg>
      <pc:sldChg chg="addSp delSp modSp del mod modTransition modClrScheme modAnim chgLayout">
        <pc:chgData name="Weiwen Jiang" userId="0e4016a5-9048-4e1b-922e-13dee76f1b6b" providerId="ADAL" clId="{F3C68A08-DF71-4CC7-AF69-4FE64E70367F}" dt="2022-04-11T02:46:19.718" v="4541" actId="2696"/>
        <pc:sldMkLst>
          <pc:docMk/>
          <pc:sldMk cId="72852104" sldId="784"/>
        </pc:sldMkLst>
        <pc:spChg chg="mod ord">
          <ac:chgData name="Weiwen Jiang" userId="0e4016a5-9048-4e1b-922e-13dee76f1b6b" providerId="ADAL" clId="{F3C68A08-DF71-4CC7-AF69-4FE64E70367F}" dt="2022-04-11T00:08:06.127" v="799" actId="700"/>
          <ac:spMkLst>
            <pc:docMk/>
            <pc:sldMk cId="72852104" sldId="784"/>
            <ac:spMk id="2" creationId="{2E17ACE8-6C15-49EA-B46A-9A379BEA4478}"/>
          </ac:spMkLst>
        </pc:spChg>
        <pc:spChg chg="add mod">
          <ac:chgData name="Weiwen Jiang" userId="0e4016a5-9048-4e1b-922e-13dee76f1b6b" providerId="ADAL" clId="{F3C68A08-DF71-4CC7-AF69-4FE64E70367F}" dt="2022-04-11T02:11:50.513" v="3588" actId="1582"/>
          <ac:spMkLst>
            <pc:docMk/>
            <pc:sldMk cId="72852104" sldId="784"/>
            <ac:spMk id="4" creationId="{A17D9D2E-2454-4E0B-81FE-296E56BA93F8}"/>
          </ac:spMkLst>
        </pc:spChg>
        <pc:spChg chg="mod">
          <ac:chgData name="Weiwen Jiang" userId="0e4016a5-9048-4e1b-922e-13dee76f1b6b" providerId="ADAL" clId="{F3C68A08-DF71-4CC7-AF69-4FE64E70367F}" dt="2022-04-11T00:03:29.283" v="765" actId="1076"/>
          <ac:spMkLst>
            <pc:docMk/>
            <pc:sldMk cId="72852104" sldId="784"/>
            <ac:spMk id="10" creationId="{53168672-ADF4-4071-94A2-3ED48FDE44F5}"/>
          </ac:spMkLst>
        </pc:spChg>
        <pc:spChg chg="mod">
          <ac:chgData name="Weiwen Jiang" userId="0e4016a5-9048-4e1b-922e-13dee76f1b6b" providerId="ADAL" clId="{F3C68A08-DF71-4CC7-AF69-4FE64E70367F}" dt="2022-04-11T00:09:11.304" v="810" actId="20577"/>
          <ac:spMkLst>
            <pc:docMk/>
            <pc:sldMk cId="72852104" sldId="784"/>
            <ac:spMk id="15" creationId="{ACE4895C-0819-4C15-817D-B75BF13A85EF}"/>
          </ac:spMkLst>
        </pc:spChg>
        <pc:spChg chg="mod">
          <ac:chgData name="Weiwen Jiang" userId="0e4016a5-9048-4e1b-922e-13dee76f1b6b" providerId="ADAL" clId="{F3C68A08-DF71-4CC7-AF69-4FE64E70367F}" dt="2022-04-11T00:08:17.435" v="802" actId="1076"/>
          <ac:spMkLst>
            <pc:docMk/>
            <pc:sldMk cId="72852104" sldId="784"/>
            <ac:spMk id="16" creationId="{84985EB2-59FD-448F-ADB8-8C4BEF8965D1}"/>
          </ac:spMkLst>
        </pc:spChg>
        <pc:spChg chg="mod">
          <ac:chgData name="Weiwen Jiang" userId="0e4016a5-9048-4e1b-922e-13dee76f1b6b" providerId="ADAL" clId="{F3C68A08-DF71-4CC7-AF69-4FE64E70367F}" dt="2022-04-11T00:07:30.067" v="798" actId="1076"/>
          <ac:spMkLst>
            <pc:docMk/>
            <pc:sldMk cId="72852104" sldId="784"/>
            <ac:spMk id="17" creationId="{48D072B5-00DC-41AA-970B-54409B57B4EE}"/>
          </ac:spMkLst>
        </pc:spChg>
        <pc:spChg chg="mod">
          <ac:chgData name="Weiwen Jiang" userId="0e4016a5-9048-4e1b-922e-13dee76f1b6b" providerId="ADAL" clId="{F3C68A08-DF71-4CC7-AF69-4FE64E70367F}" dt="2022-04-11T00:04:28.940" v="770" actId="208"/>
          <ac:spMkLst>
            <pc:docMk/>
            <pc:sldMk cId="72852104" sldId="784"/>
            <ac:spMk id="20" creationId="{2A5DD3AF-67B7-494C-8C51-3631325C316C}"/>
          </ac:spMkLst>
        </pc:spChg>
        <pc:spChg chg="mod">
          <ac:chgData name="Weiwen Jiang" userId="0e4016a5-9048-4e1b-922e-13dee76f1b6b" providerId="ADAL" clId="{F3C68A08-DF71-4CC7-AF69-4FE64E70367F}" dt="2022-04-11T00:08:45.273" v="808" actId="113"/>
          <ac:spMkLst>
            <pc:docMk/>
            <pc:sldMk cId="72852104" sldId="784"/>
            <ac:spMk id="21" creationId="{33042C5E-8FC4-4FE8-9173-6FD2568A3113}"/>
          </ac:spMkLst>
        </pc:spChg>
        <pc:spChg chg="mod">
          <ac:chgData name="Weiwen Jiang" userId="0e4016a5-9048-4e1b-922e-13dee76f1b6b" providerId="ADAL" clId="{F3C68A08-DF71-4CC7-AF69-4FE64E70367F}" dt="2022-04-11T00:04:59.660" v="778" actId="14100"/>
          <ac:spMkLst>
            <pc:docMk/>
            <pc:sldMk cId="72852104" sldId="784"/>
            <ac:spMk id="22" creationId="{A6AEDD51-0407-43B9-90F1-CF63F0F6EB9E}"/>
          </ac:spMkLst>
        </pc:spChg>
        <pc:picChg chg="mod">
          <ac:chgData name="Weiwen Jiang" userId="0e4016a5-9048-4e1b-922e-13dee76f1b6b" providerId="ADAL" clId="{F3C68A08-DF71-4CC7-AF69-4FE64E70367F}" dt="2022-04-11T00:05:36.900" v="790" actId="1076"/>
          <ac:picMkLst>
            <pc:docMk/>
            <pc:sldMk cId="72852104" sldId="784"/>
            <ac:picMk id="5" creationId="{972C98ED-3BE8-40D3-AD55-72C0ECCF0465}"/>
          </ac:picMkLst>
        </pc:picChg>
        <pc:picChg chg="del">
          <ac:chgData name="Weiwen Jiang" userId="0e4016a5-9048-4e1b-922e-13dee76f1b6b" providerId="ADAL" clId="{F3C68A08-DF71-4CC7-AF69-4FE64E70367F}" dt="2022-04-11T00:02:58.749" v="760" actId="478"/>
          <ac:picMkLst>
            <pc:docMk/>
            <pc:sldMk cId="72852104" sldId="784"/>
            <ac:picMk id="1026" creationId="{29F831F2-3FE2-4BA6-8D8A-64E1391F8F98}"/>
          </ac:picMkLst>
        </pc:picChg>
        <pc:picChg chg="add mod">
          <ac:chgData name="Weiwen Jiang" userId="0e4016a5-9048-4e1b-922e-13dee76f1b6b" providerId="ADAL" clId="{F3C68A08-DF71-4CC7-AF69-4FE64E70367F}" dt="2022-04-11T00:08:17.435" v="802" actId="1076"/>
          <ac:picMkLst>
            <pc:docMk/>
            <pc:sldMk cId="72852104" sldId="784"/>
            <ac:picMk id="2050" creationId="{6AC87370-0100-4BFD-B29E-D5C9F47BB971}"/>
          </ac:picMkLst>
        </pc:picChg>
        <pc:picChg chg="add mod">
          <ac:chgData name="Weiwen Jiang" userId="0e4016a5-9048-4e1b-922e-13dee76f1b6b" providerId="ADAL" clId="{F3C68A08-DF71-4CC7-AF69-4FE64E70367F}" dt="2022-04-11T00:05:35.965" v="789" actId="1076"/>
          <ac:picMkLst>
            <pc:docMk/>
            <pc:sldMk cId="72852104" sldId="784"/>
            <ac:picMk id="2052" creationId="{EB9602DF-34A6-4EA2-99CA-57CA112C9FE4}"/>
          </ac:picMkLst>
        </pc:picChg>
        <pc:cxnChg chg="mod">
          <ac:chgData name="Weiwen Jiang" userId="0e4016a5-9048-4e1b-922e-13dee76f1b6b" providerId="ADAL" clId="{F3C68A08-DF71-4CC7-AF69-4FE64E70367F}" dt="2022-04-11T00:04:10.629" v="768" actId="208"/>
          <ac:cxnSpMkLst>
            <pc:docMk/>
            <pc:sldMk cId="72852104" sldId="784"/>
            <ac:cxnSpMk id="6" creationId="{F9FBFC63-20AF-4D64-AE1D-8C1DEDA54AB7}"/>
          </ac:cxnSpMkLst>
        </pc:cxnChg>
        <pc:cxnChg chg="mod">
          <ac:chgData name="Weiwen Jiang" userId="0e4016a5-9048-4e1b-922e-13dee76f1b6b" providerId="ADAL" clId="{F3C68A08-DF71-4CC7-AF69-4FE64E70367F}" dt="2022-04-11T00:04:42.884" v="773" actId="208"/>
          <ac:cxnSpMkLst>
            <pc:docMk/>
            <pc:sldMk cId="72852104" sldId="784"/>
            <ac:cxnSpMk id="8" creationId="{1F820567-EBBF-4DF2-8E2F-2173C078B17E}"/>
          </ac:cxnSpMkLst>
        </pc:cxnChg>
      </pc:sldChg>
      <pc:sldChg chg="addSp delSp modSp add mod delAnim modAnim">
        <pc:chgData name="Weiwen Jiang" userId="0e4016a5-9048-4e1b-922e-13dee76f1b6b" providerId="ADAL" clId="{F3C68A08-DF71-4CC7-AF69-4FE64E70367F}" dt="2022-04-11T03:05:45.436" v="4844"/>
        <pc:sldMkLst>
          <pc:docMk/>
          <pc:sldMk cId="3971051483" sldId="784"/>
        </pc:sldMkLst>
        <pc:spChg chg="mod">
          <ac:chgData name="Weiwen Jiang" userId="0e4016a5-9048-4e1b-922e-13dee76f1b6b" providerId="ADAL" clId="{F3C68A08-DF71-4CC7-AF69-4FE64E70367F}" dt="2022-04-11T02:46:54.023" v="4580" actId="20577"/>
          <ac:spMkLst>
            <pc:docMk/>
            <pc:sldMk cId="3971051483" sldId="784"/>
            <ac:spMk id="2" creationId="{2E17ACE8-6C15-49EA-B46A-9A379BEA4478}"/>
          </ac:spMkLst>
        </pc:spChg>
        <pc:spChg chg="del mod">
          <ac:chgData name="Weiwen Jiang" userId="0e4016a5-9048-4e1b-922e-13dee76f1b6b" providerId="ADAL" clId="{F3C68A08-DF71-4CC7-AF69-4FE64E70367F}" dt="2022-04-11T03:05:21.902" v="4842" actId="478"/>
          <ac:spMkLst>
            <pc:docMk/>
            <pc:sldMk cId="3971051483" sldId="784"/>
            <ac:spMk id="4" creationId="{A17D9D2E-2454-4E0B-81FE-296E56BA93F8}"/>
          </ac:spMkLst>
        </pc:spChg>
        <pc:spChg chg="mod">
          <ac:chgData name="Weiwen Jiang" userId="0e4016a5-9048-4e1b-922e-13dee76f1b6b" providerId="ADAL" clId="{F3C68A08-DF71-4CC7-AF69-4FE64E70367F}" dt="2022-04-11T03:01:41.883" v="4780" actId="1076"/>
          <ac:spMkLst>
            <pc:docMk/>
            <pc:sldMk cId="3971051483" sldId="784"/>
            <ac:spMk id="15" creationId="{ACE4895C-0819-4C15-817D-B75BF13A85EF}"/>
          </ac:spMkLst>
        </pc:spChg>
        <pc:spChg chg="del">
          <ac:chgData name="Weiwen Jiang" userId="0e4016a5-9048-4e1b-922e-13dee76f1b6b" providerId="ADAL" clId="{F3C68A08-DF71-4CC7-AF69-4FE64E70367F}" dt="2022-04-11T02:46:57.886" v="4582" actId="478"/>
          <ac:spMkLst>
            <pc:docMk/>
            <pc:sldMk cId="3971051483" sldId="784"/>
            <ac:spMk id="16" creationId="{84985EB2-59FD-448F-ADB8-8C4BEF8965D1}"/>
          </ac:spMkLst>
        </pc:spChg>
        <pc:spChg chg="mod">
          <ac:chgData name="Weiwen Jiang" userId="0e4016a5-9048-4e1b-922e-13dee76f1b6b" providerId="ADAL" clId="{F3C68A08-DF71-4CC7-AF69-4FE64E70367F}" dt="2022-04-11T03:01:41.883" v="4780" actId="1076"/>
          <ac:spMkLst>
            <pc:docMk/>
            <pc:sldMk cId="3971051483" sldId="784"/>
            <ac:spMk id="20" creationId="{2A5DD3AF-67B7-494C-8C51-3631325C316C}"/>
          </ac:spMkLst>
        </pc:spChg>
        <pc:spChg chg="mod">
          <ac:chgData name="Weiwen Jiang" userId="0e4016a5-9048-4e1b-922e-13dee76f1b6b" providerId="ADAL" clId="{F3C68A08-DF71-4CC7-AF69-4FE64E70367F}" dt="2022-04-11T02:47:08.183" v="4587" actId="1036"/>
          <ac:spMkLst>
            <pc:docMk/>
            <pc:sldMk cId="3971051483" sldId="784"/>
            <ac:spMk id="21" creationId="{33042C5E-8FC4-4FE8-9173-6FD2568A3113}"/>
          </ac:spMkLst>
        </pc:spChg>
        <pc:spChg chg="add del mod">
          <ac:chgData name="Weiwen Jiang" userId="0e4016a5-9048-4e1b-922e-13dee76f1b6b" providerId="ADAL" clId="{F3C68A08-DF71-4CC7-AF69-4FE64E70367F}" dt="2022-04-11T02:47:44.174" v="4596" actId="478"/>
          <ac:spMkLst>
            <pc:docMk/>
            <pc:sldMk cId="3971051483" sldId="784"/>
            <ac:spMk id="28" creationId="{21DBFFCD-9EB8-43F2-B80D-F86EA8E63481}"/>
          </ac:spMkLst>
        </pc:spChg>
        <pc:spChg chg="add del mod">
          <ac:chgData name="Weiwen Jiang" userId="0e4016a5-9048-4e1b-922e-13dee76f1b6b" providerId="ADAL" clId="{F3C68A08-DF71-4CC7-AF69-4FE64E70367F}" dt="2022-04-11T02:47:46.094" v="4597" actId="478"/>
          <ac:spMkLst>
            <pc:docMk/>
            <pc:sldMk cId="3971051483" sldId="784"/>
            <ac:spMk id="29" creationId="{F5865F43-79F0-4594-87EB-D002307851B9}"/>
          </ac:spMkLst>
        </pc:spChg>
        <pc:spChg chg="add del mod">
          <ac:chgData name="Weiwen Jiang" userId="0e4016a5-9048-4e1b-922e-13dee76f1b6b" providerId="ADAL" clId="{F3C68A08-DF71-4CC7-AF69-4FE64E70367F}" dt="2022-04-11T02:47:47.606" v="4598" actId="478"/>
          <ac:spMkLst>
            <pc:docMk/>
            <pc:sldMk cId="3971051483" sldId="784"/>
            <ac:spMk id="30" creationId="{C79165F2-C909-477C-88FA-394900DBB1FC}"/>
          </ac:spMkLst>
        </pc:spChg>
        <pc:spChg chg="add del mod">
          <ac:chgData name="Weiwen Jiang" userId="0e4016a5-9048-4e1b-922e-13dee76f1b6b" providerId="ADAL" clId="{F3C68A08-DF71-4CC7-AF69-4FE64E70367F}" dt="2022-04-11T02:47:48.731" v="4599" actId="478"/>
          <ac:spMkLst>
            <pc:docMk/>
            <pc:sldMk cId="3971051483" sldId="784"/>
            <ac:spMk id="32" creationId="{BB9E571B-AE91-400C-ADB0-7153DF7A92CB}"/>
          </ac:spMkLst>
        </pc:spChg>
        <pc:spChg chg="mod">
          <ac:chgData name="Weiwen Jiang" userId="0e4016a5-9048-4e1b-922e-13dee76f1b6b" providerId="ADAL" clId="{F3C68A08-DF71-4CC7-AF69-4FE64E70367F}" dt="2022-04-11T02:49:37.070" v="4616"/>
          <ac:spMkLst>
            <pc:docMk/>
            <pc:sldMk cId="3971051483" sldId="784"/>
            <ac:spMk id="36" creationId="{C25A3872-1A32-47E0-BAF6-CC922902068E}"/>
          </ac:spMkLst>
        </pc:spChg>
        <pc:spChg chg="mod">
          <ac:chgData name="Weiwen Jiang" userId="0e4016a5-9048-4e1b-922e-13dee76f1b6b" providerId="ADAL" clId="{F3C68A08-DF71-4CC7-AF69-4FE64E70367F}" dt="2022-04-11T02:49:37.070" v="4616"/>
          <ac:spMkLst>
            <pc:docMk/>
            <pc:sldMk cId="3971051483" sldId="784"/>
            <ac:spMk id="37" creationId="{2ADB5FA1-587E-447C-BBA6-843A29CA48E6}"/>
          </ac:spMkLst>
        </pc:spChg>
        <pc:spChg chg="add del mod">
          <ac:chgData name="Weiwen Jiang" userId="0e4016a5-9048-4e1b-922e-13dee76f1b6b" providerId="ADAL" clId="{F3C68A08-DF71-4CC7-AF69-4FE64E70367F}" dt="2022-04-11T02:49:50.997" v="4629"/>
          <ac:spMkLst>
            <pc:docMk/>
            <pc:sldMk cId="3971051483" sldId="784"/>
            <ac:spMk id="38" creationId="{394734F9-AB31-43C5-80EF-F7DF4FB0B69B}"/>
          </ac:spMkLst>
        </pc:spChg>
        <pc:spChg chg="add del mod">
          <ac:chgData name="Weiwen Jiang" userId="0e4016a5-9048-4e1b-922e-13dee76f1b6b" providerId="ADAL" clId="{F3C68A08-DF71-4CC7-AF69-4FE64E70367F}" dt="2022-04-11T02:49:50.997" v="4629"/>
          <ac:spMkLst>
            <pc:docMk/>
            <pc:sldMk cId="3971051483" sldId="784"/>
            <ac:spMk id="39" creationId="{BE7A4D8E-4F7E-48CB-B049-664F2C97D401}"/>
          </ac:spMkLst>
        </pc:spChg>
        <pc:spChg chg="add del mod">
          <ac:chgData name="Weiwen Jiang" userId="0e4016a5-9048-4e1b-922e-13dee76f1b6b" providerId="ADAL" clId="{F3C68A08-DF71-4CC7-AF69-4FE64E70367F}" dt="2022-04-11T02:49:50.997" v="4629"/>
          <ac:spMkLst>
            <pc:docMk/>
            <pc:sldMk cId="3971051483" sldId="784"/>
            <ac:spMk id="40" creationId="{ADBB0BB6-F8A3-40B0-9354-77C7826AC4F1}"/>
          </ac:spMkLst>
        </pc:spChg>
        <pc:spChg chg="add del mod">
          <ac:chgData name="Weiwen Jiang" userId="0e4016a5-9048-4e1b-922e-13dee76f1b6b" providerId="ADAL" clId="{F3C68A08-DF71-4CC7-AF69-4FE64E70367F}" dt="2022-04-11T02:49:50.997" v="4629"/>
          <ac:spMkLst>
            <pc:docMk/>
            <pc:sldMk cId="3971051483" sldId="784"/>
            <ac:spMk id="41" creationId="{4E871FC5-D9DB-4EF5-AFC7-F75AECE0BFC2}"/>
          </ac:spMkLst>
        </pc:spChg>
        <pc:spChg chg="add del mod">
          <ac:chgData name="Weiwen Jiang" userId="0e4016a5-9048-4e1b-922e-13dee76f1b6b" providerId="ADAL" clId="{F3C68A08-DF71-4CC7-AF69-4FE64E70367F}" dt="2022-04-11T02:49:50.997" v="4629"/>
          <ac:spMkLst>
            <pc:docMk/>
            <pc:sldMk cId="3971051483" sldId="784"/>
            <ac:spMk id="42" creationId="{5EC03F86-29B1-4450-B2B6-F2C8A49CFE18}"/>
          </ac:spMkLst>
        </pc:spChg>
        <pc:spChg chg="add del mod">
          <ac:chgData name="Weiwen Jiang" userId="0e4016a5-9048-4e1b-922e-13dee76f1b6b" providerId="ADAL" clId="{F3C68A08-DF71-4CC7-AF69-4FE64E70367F}" dt="2022-04-11T02:49:50.997" v="4629"/>
          <ac:spMkLst>
            <pc:docMk/>
            <pc:sldMk cId="3971051483" sldId="784"/>
            <ac:spMk id="43" creationId="{9C64F7B2-F911-4430-AFB3-4F60576CB6D3}"/>
          </ac:spMkLst>
        </pc:spChg>
        <pc:spChg chg="add del mod">
          <ac:chgData name="Weiwen Jiang" userId="0e4016a5-9048-4e1b-922e-13dee76f1b6b" providerId="ADAL" clId="{F3C68A08-DF71-4CC7-AF69-4FE64E70367F}" dt="2022-04-11T02:49:50.997" v="4629"/>
          <ac:spMkLst>
            <pc:docMk/>
            <pc:sldMk cId="3971051483" sldId="784"/>
            <ac:spMk id="44" creationId="{50E35B05-3276-4F81-8475-CA98643DA569}"/>
          </ac:spMkLst>
        </pc:spChg>
        <pc:spChg chg="add del mod">
          <ac:chgData name="Weiwen Jiang" userId="0e4016a5-9048-4e1b-922e-13dee76f1b6b" providerId="ADAL" clId="{F3C68A08-DF71-4CC7-AF69-4FE64E70367F}" dt="2022-04-11T02:49:50.997" v="4629"/>
          <ac:spMkLst>
            <pc:docMk/>
            <pc:sldMk cId="3971051483" sldId="784"/>
            <ac:spMk id="45" creationId="{88EE90B6-F214-4389-A58F-8DF1BD2C6002}"/>
          </ac:spMkLst>
        </pc:spChg>
        <pc:spChg chg="add del mod">
          <ac:chgData name="Weiwen Jiang" userId="0e4016a5-9048-4e1b-922e-13dee76f1b6b" providerId="ADAL" clId="{F3C68A08-DF71-4CC7-AF69-4FE64E70367F}" dt="2022-04-11T02:49:50.997" v="4629"/>
          <ac:spMkLst>
            <pc:docMk/>
            <pc:sldMk cId="3971051483" sldId="784"/>
            <ac:spMk id="46" creationId="{3A318956-2BAC-49B5-9A91-B748A71B62C4}"/>
          </ac:spMkLst>
        </pc:spChg>
        <pc:spChg chg="add del mod">
          <ac:chgData name="Weiwen Jiang" userId="0e4016a5-9048-4e1b-922e-13dee76f1b6b" providerId="ADAL" clId="{F3C68A08-DF71-4CC7-AF69-4FE64E70367F}" dt="2022-04-11T02:49:50.997" v="4629"/>
          <ac:spMkLst>
            <pc:docMk/>
            <pc:sldMk cId="3971051483" sldId="784"/>
            <ac:spMk id="47" creationId="{46C31E43-95BA-4FEB-93C7-D7B80CEE249C}"/>
          </ac:spMkLst>
        </pc:spChg>
        <pc:spChg chg="add del mod">
          <ac:chgData name="Weiwen Jiang" userId="0e4016a5-9048-4e1b-922e-13dee76f1b6b" providerId="ADAL" clId="{F3C68A08-DF71-4CC7-AF69-4FE64E70367F}" dt="2022-04-11T02:49:50.997" v="4629"/>
          <ac:spMkLst>
            <pc:docMk/>
            <pc:sldMk cId="3971051483" sldId="784"/>
            <ac:spMk id="48" creationId="{E554EDA5-F506-48E2-BC08-9DAAC27853DD}"/>
          </ac:spMkLst>
        </pc:spChg>
        <pc:spChg chg="add del mod">
          <ac:chgData name="Weiwen Jiang" userId="0e4016a5-9048-4e1b-922e-13dee76f1b6b" providerId="ADAL" clId="{F3C68A08-DF71-4CC7-AF69-4FE64E70367F}" dt="2022-04-11T02:49:50.997" v="4629"/>
          <ac:spMkLst>
            <pc:docMk/>
            <pc:sldMk cId="3971051483" sldId="784"/>
            <ac:spMk id="49" creationId="{0D74C20E-9ACE-41DF-A8A1-F49EE7A28E47}"/>
          </ac:spMkLst>
        </pc:spChg>
        <pc:spChg chg="add del mod">
          <ac:chgData name="Weiwen Jiang" userId="0e4016a5-9048-4e1b-922e-13dee76f1b6b" providerId="ADAL" clId="{F3C68A08-DF71-4CC7-AF69-4FE64E70367F}" dt="2022-04-11T02:49:50.997" v="4629"/>
          <ac:spMkLst>
            <pc:docMk/>
            <pc:sldMk cId="3971051483" sldId="784"/>
            <ac:spMk id="50" creationId="{6881F6FF-7A59-4D2A-905B-28ABC26BF504}"/>
          </ac:spMkLst>
        </pc:spChg>
        <pc:spChg chg="add del mod">
          <ac:chgData name="Weiwen Jiang" userId="0e4016a5-9048-4e1b-922e-13dee76f1b6b" providerId="ADAL" clId="{F3C68A08-DF71-4CC7-AF69-4FE64E70367F}" dt="2022-04-11T02:49:50.997" v="4629"/>
          <ac:spMkLst>
            <pc:docMk/>
            <pc:sldMk cId="3971051483" sldId="784"/>
            <ac:spMk id="51" creationId="{4CC4E375-05FD-48B1-8BFA-7EC635625B56}"/>
          </ac:spMkLst>
        </pc:spChg>
        <pc:spChg chg="add del mod">
          <ac:chgData name="Weiwen Jiang" userId="0e4016a5-9048-4e1b-922e-13dee76f1b6b" providerId="ADAL" clId="{F3C68A08-DF71-4CC7-AF69-4FE64E70367F}" dt="2022-04-11T02:49:50.997" v="4629"/>
          <ac:spMkLst>
            <pc:docMk/>
            <pc:sldMk cId="3971051483" sldId="784"/>
            <ac:spMk id="52" creationId="{D73749C2-4F94-4A8B-A371-2BF4A7693896}"/>
          </ac:spMkLst>
        </pc:spChg>
        <pc:spChg chg="add del mod">
          <ac:chgData name="Weiwen Jiang" userId="0e4016a5-9048-4e1b-922e-13dee76f1b6b" providerId="ADAL" clId="{F3C68A08-DF71-4CC7-AF69-4FE64E70367F}" dt="2022-04-11T02:49:50.997" v="4629"/>
          <ac:spMkLst>
            <pc:docMk/>
            <pc:sldMk cId="3971051483" sldId="784"/>
            <ac:spMk id="53" creationId="{75663357-772E-457A-A77D-3481F27A1C28}"/>
          </ac:spMkLst>
        </pc:spChg>
        <pc:spChg chg="add del mod">
          <ac:chgData name="Weiwen Jiang" userId="0e4016a5-9048-4e1b-922e-13dee76f1b6b" providerId="ADAL" clId="{F3C68A08-DF71-4CC7-AF69-4FE64E70367F}" dt="2022-04-11T02:49:50.997" v="4629"/>
          <ac:spMkLst>
            <pc:docMk/>
            <pc:sldMk cId="3971051483" sldId="784"/>
            <ac:spMk id="54" creationId="{3A16902D-BE19-4F0A-9065-14202CCF9955}"/>
          </ac:spMkLst>
        </pc:spChg>
        <pc:spChg chg="add del mod">
          <ac:chgData name="Weiwen Jiang" userId="0e4016a5-9048-4e1b-922e-13dee76f1b6b" providerId="ADAL" clId="{F3C68A08-DF71-4CC7-AF69-4FE64E70367F}" dt="2022-04-11T02:49:50.997" v="4629"/>
          <ac:spMkLst>
            <pc:docMk/>
            <pc:sldMk cId="3971051483" sldId="784"/>
            <ac:spMk id="55" creationId="{5EB28AA4-2F4B-4107-9E1B-FF0A69ED7878}"/>
          </ac:spMkLst>
        </pc:spChg>
        <pc:spChg chg="add del mod">
          <ac:chgData name="Weiwen Jiang" userId="0e4016a5-9048-4e1b-922e-13dee76f1b6b" providerId="ADAL" clId="{F3C68A08-DF71-4CC7-AF69-4FE64E70367F}" dt="2022-04-11T02:49:50.997" v="4629"/>
          <ac:spMkLst>
            <pc:docMk/>
            <pc:sldMk cId="3971051483" sldId="784"/>
            <ac:spMk id="56" creationId="{A4BA2862-B0CD-4052-8EA4-4844320FB785}"/>
          </ac:spMkLst>
        </pc:spChg>
        <pc:spChg chg="add del mod">
          <ac:chgData name="Weiwen Jiang" userId="0e4016a5-9048-4e1b-922e-13dee76f1b6b" providerId="ADAL" clId="{F3C68A08-DF71-4CC7-AF69-4FE64E70367F}" dt="2022-04-11T02:49:50.997" v="4629"/>
          <ac:spMkLst>
            <pc:docMk/>
            <pc:sldMk cId="3971051483" sldId="784"/>
            <ac:spMk id="57" creationId="{CF508C1F-166E-4876-BF15-80A85B171842}"/>
          </ac:spMkLst>
        </pc:spChg>
        <pc:spChg chg="add del mod">
          <ac:chgData name="Weiwen Jiang" userId="0e4016a5-9048-4e1b-922e-13dee76f1b6b" providerId="ADAL" clId="{F3C68A08-DF71-4CC7-AF69-4FE64E70367F}" dt="2022-04-11T02:49:50.997" v="4629"/>
          <ac:spMkLst>
            <pc:docMk/>
            <pc:sldMk cId="3971051483" sldId="784"/>
            <ac:spMk id="58" creationId="{7CCE1B08-4545-4295-8624-4D764DF8D429}"/>
          </ac:spMkLst>
        </pc:spChg>
        <pc:spChg chg="add del mod">
          <ac:chgData name="Weiwen Jiang" userId="0e4016a5-9048-4e1b-922e-13dee76f1b6b" providerId="ADAL" clId="{F3C68A08-DF71-4CC7-AF69-4FE64E70367F}" dt="2022-04-11T02:49:50.997" v="4629"/>
          <ac:spMkLst>
            <pc:docMk/>
            <pc:sldMk cId="3971051483" sldId="784"/>
            <ac:spMk id="59" creationId="{9B7C0F2B-12D4-4A4D-B564-4EBE2C0A574B}"/>
          </ac:spMkLst>
        </pc:spChg>
        <pc:spChg chg="add del mod">
          <ac:chgData name="Weiwen Jiang" userId="0e4016a5-9048-4e1b-922e-13dee76f1b6b" providerId="ADAL" clId="{F3C68A08-DF71-4CC7-AF69-4FE64E70367F}" dt="2022-04-11T02:49:50.997" v="4629"/>
          <ac:spMkLst>
            <pc:docMk/>
            <pc:sldMk cId="3971051483" sldId="784"/>
            <ac:spMk id="60" creationId="{0F821088-B93A-4A93-9D5A-F337B5881C0C}"/>
          </ac:spMkLst>
        </pc:spChg>
        <pc:spChg chg="add del mod">
          <ac:chgData name="Weiwen Jiang" userId="0e4016a5-9048-4e1b-922e-13dee76f1b6b" providerId="ADAL" clId="{F3C68A08-DF71-4CC7-AF69-4FE64E70367F}" dt="2022-04-11T02:49:50.997" v="4629"/>
          <ac:spMkLst>
            <pc:docMk/>
            <pc:sldMk cId="3971051483" sldId="784"/>
            <ac:spMk id="61" creationId="{D11D3536-3501-4C4E-AB87-511D6BCF2E60}"/>
          </ac:spMkLst>
        </pc:spChg>
        <pc:spChg chg="add del mod">
          <ac:chgData name="Weiwen Jiang" userId="0e4016a5-9048-4e1b-922e-13dee76f1b6b" providerId="ADAL" clId="{F3C68A08-DF71-4CC7-AF69-4FE64E70367F}" dt="2022-04-11T02:49:50.997" v="4629"/>
          <ac:spMkLst>
            <pc:docMk/>
            <pc:sldMk cId="3971051483" sldId="784"/>
            <ac:spMk id="62" creationId="{B87DABE7-DCF7-4078-B3FC-F8FC12CB8E0B}"/>
          </ac:spMkLst>
        </pc:spChg>
        <pc:spChg chg="add del mod">
          <ac:chgData name="Weiwen Jiang" userId="0e4016a5-9048-4e1b-922e-13dee76f1b6b" providerId="ADAL" clId="{F3C68A08-DF71-4CC7-AF69-4FE64E70367F}" dt="2022-04-11T02:49:50.997" v="4629"/>
          <ac:spMkLst>
            <pc:docMk/>
            <pc:sldMk cId="3971051483" sldId="784"/>
            <ac:spMk id="63" creationId="{3FCE551C-E6DF-4CB1-9CA7-734E953A29C7}"/>
          </ac:spMkLst>
        </pc:spChg>
        <pc:spChg chg="add del mod">
          <ac:chgData name="Weiwen Jiang" userId="0e4016a5-9048-4e1b-922e-13dee76f1b6b" providerId="ADAL" clId="{F3C68A08-DF71-4CC7-AF69-4FE64E70367F}" dt="2022-04-11T02:49:50.997" v="4629"/>
          <ac:spMkLst>
            <pc:docMk/>
            <pc:sldMk cId="3971051483" sldId="784"/>
            <ac:spMk id="64" creationId="{D5782D1F-6877-4C4F-B963-DA0F4D6DAEAA}"/>
          </ac:spMkLst>
        </pc:spChg>
        <pc:spChg chg="add del mod">
          <ac:chgData name="Weiwen Jiang" userId="0e4016a5-9048-4e1b-922e-13dee76f1b6b" providerId="ADAL" clId="{F3C68A08-DF71-4CC7-AF69-4FE64E70367F}" dt="2022-04-11T02:49:50.997" v="4629"/>
          <ac:spMkLst>
            <pc:docMk/>
            <pc:sldMk cId="3971051483" sldId="784"/>
            <ac:spMk id="65" creationId="{4E20632D-C4BC-468F-BE20-91D55402FDE9}"/>
          </ac:spMkLst>
        </pc:spChg>
        <pc:spChg chg="add del mod">
          <ac:chgData name="Weiwen Jiang" userId="0e4016a5-9048-4e1b-922e-13dee76f1b6b" providerId="ADAL" clId="{F3C68A08-DF71-4CC7-AF69-4FE64E70367F}" dt="2022-04-11T02:49:50.997" v="4629"/>
          <ac:spMkLst>
            <pc:docMk/>
            <pc:sldMk cId="3971051483" sldId="784"/>
            <ac:spMk id="66" creationId="{F812DFD4-C546-4AD4-8095-0B5B304C21E8}"/>
          </ac:spMkLst>
        </pc:spChg>
        <pc:spChg chg="add del mod">
          <ac:chgData name="Weiwen Jiang" userId="0e4016a5-9048-4e1b-922e-13dee76f1b6b" providerId="ADAL" clId="{F3C68A08-DF71-4CC7-AF69-4FE64E70367F}" dt="2022-04-11T02:49:50.997" v="4629"/>
          <ac:spMkLst>
            <pc:docMk/>
            <pc:sldMk cId="3971051483" sldId="784"/>
            <ac:spMk id="67" creationId="{09078E33-D9DA-41EA-9EBA-86DEE95C7F93}"/>
          </ac:spMkLst>
        </pc:spChg>
        <pc:spChg chg="add del mod">
          <ac:chgData name="Weiwen Jiang" userId="0e4016a5-9048-4e1b-922e-13dee76f1b6b" providerId="ADAL" clId="{F3C68A08-DF71-4CC7-AF69-4FE64E70367F}" dt="2022-04-11T02:49:50.997" v="4629"/>
          <ac:spMkLst>
            <pc:docMk/>
            <pc:sldMk cId="3971051483" sldId="784"/>
            <ac:spMk id="68" creationId="{3412FCD5-BE76-435E-B89D-44FD8BABAC55}"/>
          </ac:spMkLst>
        </pc:spChg>
        <pc:spChg chg="add del mod">
          <ac:chgData name="Weiwen Jiang" userId="0e4016a5-9048-4e1b-922e-13dee76f1b6b" providerId="ADAL" clId="{F3C68A08-DF71-4CC7-AF69-4FE64E70367F}" dt="2022-04-11T02:49:50.997" v="4629"/>
          <ac:spMkLst>
            <pc:docMk/>
            <pc:sldMk cId="3971051483" sldId="784"/>
            <ac:spMk id="69" creationId="{2FB7A863-B2A5-4504-AFF7-4970088233E4}"/>
          </ac:spMkLst>
        </pc:spChg>
        <pc:spChg chg="add del mod">
          <ac:chgData name="Weiwen Jiang" userId="0e4016a5-9048-4e1b-922e-13dee76f1b6b" providerId="ADAL" clId="{F3C68A08-DF71-4CC7-AF69-4FE64E70367F}" dt="2022-04-11T02:49:50.997" v="4629"/>
          <ac:spMkLst>
            <pc:docMk/>
            <pc:sldMk cId="3971051483" sldId="784"/>
            <ac:spMk id="70" creationId="{08CD31C2-EE50-48CA-9CCC-64233F2D713F}"/>
          </ac:spMkLst>
        </pc:spChg>
        <pc:spChg chg="add del mod">
          <ac:chgData name="Weiwen Jiang" userId="0e4016a5-9048-4e1b-922e-13dee76f1b6b" providerId="ADAL" clId="{F3C68A08-DF71-4CC7-AF69-4FE64E70367F}" dt="2022-04-11T02:49:50.997" v="4629"/>
          <ac:spMkLst>
            <pc:docMk/>
            <pc:sldMk cId="3971051483" sldId="784"/>
            <ac:spMk id="71" creationId="{7C45BCF4-6A29-4EB5-AF8C-257007C4ECBE}"/>
          </ac:spMkLst>
        </pc:spChg>
        <pc:spChg chg="add del mod">
          <ac:chgData name="Weiwen Jiang" userId="0e4016a5-9048-4e1b-922e-13dee76f1b6b" providerId="ADAL" clId="{F3C68A08-DF71-4CC7-AF69-4FE64E70367F}" dt="2022-04-11T02:49:50.997" v="4629"/>
          <ac:spMkLst>
            <pc:docMk/>
            <pc:sldMk cId="3971051483" sldId="784"/>
            <ac:spMk id="72" creationId="{B39BF322-1FA5-4007-B5EA-561229F5FC3F}"/>
          </ac:spMkLst>
        </pc:spChg>
        <pc:grpChg chg="mod">
          <ac:chgData name="Weiwen Jiang" userId="0e4016a5-9048-4e1b-922e-13dee76f1b6b" providerId="ADAL" clId="{F3C68A08-DF71-4CC7-AF69-4FE64E70367F}" dt="2022-04-11T03:01:41.883" v="4780" actId="1076"/>
          <ac:grpSpMkLst>
            <pc:docMk/>
            <pc:sldMk cId="3971051483" sldId="784"/>
            <ac:grpSpMk id="9" creationId="{38C3EC04-BFDA-46A0-AB1E-19A7996B579F}"/>
          </ac:grpSpMkLst>
        </pc:grpChg>
        <pc:grpChg chg="add del mod">
          <ac:chgData name="Weiwen Jiang" userId="0e4016a5-9048-4e1b-922e-13dee76f1b6b" providerId="ADAL" clId="{F3C68A08-DF71-4CC7-AF69-4FE64E70367F}" dt="2022-04-11T02:49:50.997" v="4629"/>
          <ac:grpSpMkLst>
            <pc:docMk/>
            <pc:sldMk cId="3971051483" sldId="784"/>
            <ac:grpSpMk id="35" creationId="{90DB19B9-7CE2-4F13-A4C1-D294189A4396}"/>
          </ac:grpSpMkLst>
        </pc:grpChg>
        <pc:picChg chg="add del mod">
          <ac:chgData name="Weiwen Jiang" userId="0e4016a5-9048-4e1b-922e-13dee76f1b6b" providerId="ADAL" clId="{F3C68A08-DF71-4CC7-AF69-4FE64E70367F}" dt="2022-04-11T03:01:41.883" v="4780" actId="1076"/>
          <ac:picMkLst>
            <pc:docMk/>
            <pc:sldMk cId="3971051483" sldId="784"/>
            <ac:picMk id="3" creationId="{C8649D1F-9947-414F-BB9E-3123CC032098}"/>
          </ac:picMkLst>
        </pc:picChg>
        <pc:picChg chg="add del mod">
          <ac:chgData name="Weiwen Jiang" userId="0e4016a5-9048-4e1b-922e-13dee76f1b6b" providerId="ADAL" clId="{F3C68A08-DF71-4CC7-AF69-4FE64E70367F}" dt="2022-04-11T03:03:22.114" v="4804" actId="478"/>
          <ac:picMkLst>
            <pc:docMk/>
            <pc:sldMk cId="3971051483" sldId="784"/>
            <ac:picMk id="11" creationId="{313EB689-38CF-47C7-8F26-B184CC254E5E}"/>
          </ac:picMkLst>
        </pc:picChg>
        <pc:picChg chg="add del mod">
          <ac:chgData name="Weiwen Jiang" userId="0e4016a5-9048-4e1b-922e-13dee76f1b6b" providerId="ADAL" clId="{F3C68A08-DF71-4CC7-AF69-4FE64E70367F}" dt="2022-04-11T03:03:22.114" v="4804" actId="478"/>
          <ac:picMkLst>
            <pc:docMk/>
            <pc:sldMk cId="3971051483" sldId="784"/>
            <ac:picMk id="13" creationId="{16D0A325-F3AE-4044-8A87-EA51D3477AF1}"/>
          </ac:picMkLst>
        </pc:picChg>
        <pc:picChg chg="add del mod">
          <ac:chgData name="Weiwen Jiang" userId="0e4016a5-9048-4e1b-922e-13dee76f1b6b" providerId="ADAL" clId="{F3C68A08-DF71-4CC7-AF69-4FE64E70367F}" dt="2022-04-11T03:03:22.114" v="4804" actId="478"/>
          <ac:picMkLst>
            <pc:docMk/>
            <pc:sldMk cId="3971051483" sldId="784"/>
            <ac:picMk id="18" creationId="{409234C2-B446-4CAF-B80E-C81758BCF387}"/>
          </ac:picMkLst>
        </pc:picChg>
        <pc:picChg chg="add mod">
          <ac:chgData name="Weiwen Jiang" userId="0e4016a5-9048-4e1b-922e-13dee76f1b6b" providerId="ADAL" clId="{F3C68A08-DF71-4CC7-AF69-4FE64E70367F}" dt="2022-04-11T02:48:41.582" v="4611" actId="1076"/>
          <ac:picMkLst>
            <pc:docMk/>
            <pc:sldMk cId="3971051483" sldId="784"/>
            <ac:picMk id="23" creationId="{BD7CAC64-4196-4AD3-93A8-42C4F485EC2B}"/>
          </ac:picMkLst>
        </pc:picChg>
        <pc:picChg chg="add mod">
          <ac:chgData name="Weiwen Jiang" userId="0e4016a5-9048-4e1b-922e-13dee76f1b6b" providerId="ADAL" clId="{F3C68A08-DF71-4CC7-AF69-4FE64E70367F}" dt="2022-04-11T02:48:41.582" v="4611" actId="1076"/>
          <ac:picMkLst>
            <pc:docMk/>
            <pc:sldMk cId="3971051483" sldId="784"/>
            <ac:picMk id="24" creationId="{77D82A5C-33A7-4B8F-835B-ABC7336382E0}"/>
          </ac:picMkLst>
        </pc:picChg>
        <pc:picChg chg="add mod">
          <ac:chgData name="Weiwen Jiang" userId="0e4016a5-9048-4e1b-922e-13dee76f1b6b" providerId="ADAL" clId="{F3C68A08-DF71-4CC7-AF69-4FE64E70367F}" dt="2022-04-11T02:48:41.582" v="4611" actId="1076"/>
          <ac:picMkLst>
            <pc:docMk/>
            <pc:sldMk cId="3971051483" sldId="784"/>
            <ac:picMk id="25" creationId="{D68B035D-3973-4253-8AF5-4FAB67AFABD7}"/>
          </ac:picMkLst>
        </pc:picChg>
        <pc:picChg chg="add mod">
          <ac:chgData name="Weiwen Jiang" userId="0e4016a5-9048-4e1b-922e-13dee76f1b6b" providerId="ADAL" clId="{F3C68A08-DF71-4CC7-AF69-4FE64E70367F}" dt="2022-04-11T02:48:41.582" v="4611" actId="1076"/>
          <ac:picMkLst>
            <pc:docMk/>
            <pc:sldMk cId="3971051483" sldId="784"/>
            <ac:picMk id="26" creationId="{B145FA07-CAB2-4443-B6C1-44C01D0841D3}"/>
          </ac:picMkLst>
        </pc:picChg>
        <pc:picChg chg="add del mod">
          <ac:chgData name="Weiwen Jiang" userId="0e4016a5-9048-4e1b-922e-13dee76f1b6b" providerId="ADAL" clId="{F3C68A08-DF71-4CC7-AF69-4FE64E70367F}" dt="2022-04-11T02:48:41.582" v="4611" actId="1076"/>
          <ac:picMkLst>
            <pc:docMk/>
            <pc:sldMk cId="3971051483" sldId="784"/>
            <ac:picMk id="27" creationId="{E1CD87DB-DA43-4621-B8FE-FA06A5600E74}"/>
          </ac:picMkLst>
        </pc:picChg>
        <pc:picChg chg="add del mod">
          <ac:chgData name="Weiwen Jiang" userId="0e4016a5-9048-4e1b-922e-13dee76f1b6b" providerId="ADAL" clId="{F3C68A08-DF71-4CC7-AF69-4FE64E70367F}" dt="2022-04-11T02:49:55.713" v="4636" actId="1076"/>
          <ac:picMkLst>
            <pc:docMk/>
            <pc:sldMk cId="3971051483" sldId="784"/>
            <ac:picMk id="31" creationId="{524853FC-9546-4AEB-B7EF-47BB844A294F}"/>
          </ac:picMkLst>
        </pc:picChg>
        <pc:picChg chg="add mod">
          <ac:chgData name="Weiwen Jiang" userId="0e4016a5-9048-4e1b-922e-13dee76f1b6b" providerId="ADAL" clId="{F3C68A08-DF71-4CC7-AF69-4FE64E70367F}" dt="2022-04-11T02:49:54.975" v="4634" actId="1076"/>
          <ac:picMkLst>
            <pc:docMk/>
            <pc:sldMk cId="3971051483" sldId="784"/>
            <ac:picMk id="33" creationId="{4BDB43B5-B9D8-46A0-BB1D-F70FE413BEBA}"/>
          </ac:picMkLst>
        </pc:picChg>
        <pc:picChg chg="add del mod">
          <ac:chgData name="Weiwen Jiang" userId="0e4016a5-9048-4e1b-922e-13dee76f1b6b" providerId="ADAL" clId="{F3C68A08-DF71-4CC7-AF69-4FE64E70367F}" dt="2022-04-11T02:48:41.582" v="4611" actId="1076"/>
          <ac:picMkLst>
            <pc:docMk/>
            <pc:sldMk cId="3971051483" sldId="784"/>
            <ac:picMk id="34" creationId="{60A6A5CF-5B02-4262-B304-681B2BBDDD6D}"/>
          </ac:picMkLst>
        </pc:picChg>
        <pc:picChg chg="add mod">
          <ac:chgData name="Weiwen Jiang" userId="0e4016a5-9048-4e1b-922e-13dee76f1b6b" providerId="ADAL" clId="{F3C68A08-DF71-4CC7-AF69-4FE64E70367F}" dt="2022-04-11T03:04:39.652" v="4837" actId="1038"/>
          <ac:picMkLst>
            <pc:docMk/>
            <pc:sldMk cId="3971051483" sldId="784"/>
            <ac:picMk id="77" creationId="{7D0AFC8D-F03F-4513-801D-F1A7E9BADC2D}"/>
          </ac:picMkLst>
        </pc:picChg>
        <pc:picChg chg="add mod">
          <ac:chgData name="Weiwen Jiang" userId="0e4016a5-9048-4e1b-922e-13dee76f1b6b" providerId="ADAL" clId="{F3C68A08-DF71-4CC7-AF69-4FE64E70367F}" dt="2022-04-11T03:04:38.975" v="4836" actId="1037"/>
          <ac:picMkLst>
            <pc:docMk/>
            <pc:sldMk cId="3971051483" sldId="784"/>
            <ac:picMk id="78" creationId="{09854E7C-F874-4F30-A85E-868B113B3868}"/>
          </ac:picMkLst>
        </pc:picChg>
        <pc:picChg chg="add mod">
          <ac:chgData name="Weiwen Jiang" userId="0e4016a5-9048-4e1b-922e-13dee76f1b6b" providerId="ADAL" clId="{F3C68A08-DF71-4CC7-AF69-4FE64E70367F}" dt="2022-04-11T03:04:36.412" v="4833" actId="1035"/>
          <ac:picMkLst>
            <pc:docMk/>
            <pc:sldMk cId="3971051483" sldId="784"/>
            <ac:picMk id="79" creationId="{EC9510A3-D7D7-4D55-8A6F-14B9BBD331E0}"/>
          </ac:picMkLst>
        </pc:picChg>
        <pc:picChg chg="del">
          <ac:chgData name="Weiwen Jiang" userId="0e4016a5-9048-4e1b-922e-13dee76f1b6b" providerId="ADAL" clId="{F3C68A08-DF71-4CC7-AF69-4FE64E70367F}" dt="2022-04-11T02:46:57.006" v="4581" actId="478"/>
          <ac:picMkLst>
            <pc:docMk/>
            <pc:sldMk cId="3971051483" sldId="784"/>
            <ac:picMk id="2050" creationId="{6AC87370-0100-4BFD-B29E-D5C9F47BB971}"/>
          </ac:picMkLst>
        </pc:picChg>
      </pc:sldChg>
      <pc:sldChg chg="addSp delSp mod modTransition modShow">
        <pc:chgData name="Weiwen Jiang" userId="0e4016a5-9048-4e1b-922e-13dee76f1b6b" providerId="ADAL" clId="{F3C68A08-DF71-4CC7-AF69-4FE64E70367F}" dt="2022-04-11T02:42:57.149" v="4479" actId="729"/>
        <pc:sldMkLst>
          <pc:docMk/>
          <pc:sldMk cId="2366442051" sldId="785"/>
        </pc:sldMkLst>
        <pc:picChg chg="add del">
          <ac:chgData name="Weiwen Jiang" userId="0e4016a5-9048-4e1b-922e-13dee76f1b6b" providerId="ADAL" clId="{F3C68A08-DF71-4CC7-AF69-4FE64E70367F}" dt="2022-04-11T00:14:42.739" v="816"/>
          <ac:picMkLst>
            <pc:docMk/>
            <pc:sldMk cId="2366442051" sldId="785"/>
            <ac:picMk id="2" creationId="{E2669AAE-7195-4D1E-98C2-491C816D636E}"/>
          </ac:picMkLst>
        </pc:picChg>
      </pc:sldChg>
      <pc:sldChg chg="mod modTransition modShow">
        <pc:chgData name="Weiwen Jiang" userId="0e4016a5-9048-4e1b-922e-13dee76f1b6b" providerId="ADAL" clId="{F3C68A08-DF71-4CC7-AF69-4FE64E70367F}" dt="2022-04-11T02:42:57.149" v="4479" actId="729"/>
        <pc:sldMkLst>
          <pc:docMk/>
          <pc:sldMk cId="3772287290" sldId="787"/>
        </pc:sldMkLst>
      </pc:sldChg>
      <pc:sldChg chg="mod modTransition modShow">
        <pc:chgData name="Weiwen Jiang" userId="0e4016a5-9048-4e1b-922e-13dee76f1b6b" providerId="ADAL" clId="{F3C68A08-DF71-4CC7-AF69-4FE64E70367F}" dt="2022-04-11T02:42:57.149" v="4479" actId="729"/>
        <pc:sldMkLst>
          <pc:docMk/>
          <pc:sldMk cId="3059778658" sldId="788"/>
        </pc:sldMkLst>
      </pc:sldChg>
      <pc:sldChg chg="mod modTransition modShow">
        <pc:chgData name="Weiwen Jiang" userId="0e4016a5-9048-4e1b-922e-13dee76f1b6b" providerId="ADAL" clId="{F3C68A08-DF71-4CC7-AF69-4FE64E70367F}" dt="2022-04-11T02:42:57.149" v="4479" actId="729"/>
        <pc:sldMkLst>
          <pc:docMk/>
          <pc:sldMk cId="2511946613" sldId="789"/>
        </pc:sldMkLst>
      </pc:sldChg>
      <pc:sldChg chg="mod modTransition modShow">
        <pc:chgData name="Weiwen Jiang" userId="0e4016a5-9048-4e1b-922e-13dee76f1b6b" providerId="ADAL" clId="{F3C68A08-DF71-4CC7-AF69-4FE64E70367F}" dt="2022-04-11T02:42:57.149" v="4479" actId="729"/>
        <pc:sldMkLst>
          <pc:docMk/>
          <pc:sldMk cId="3861164427" sldId="790"/>
        </pc:sldMkLst>
      </pc:sldChg>
      <pc:sldChg chg="mod modTransition modShow">
        <pc:chgData name="Weiwen Jiang" userId="0e4016a5-9048-4e1b-922e-13dee76f1b6b" providerId="ADAL" clId="{F3C68A08-DF71-4CC7-AF69-4FE64E70367F}" dt="2022-04-11T02:42:57.149" v="4479" actId="729"/>
        <pc:sldMkLst>
          <pc:docMk/>
          <pc:sldMk cId="2836019882" sldId="791"/>
        </pc:sldMkLst>
      </pc:sldChg>
      <pc:sldChg chg="mod modTransition modShow">
        <pc:chgData name="Weiwen Jiang" userId="0e4016a5-9048-4e1b-922e-13dee76f1b6b" providerId="ADAL" clId="{F3C68A08-DF71-4CC7-AF69-4FE64E70367F}" dt="2022-04-11T02:42:57.149" v="4479" actId="729"/>
        <pc:sldMkLst>
          <pc:docMk/>
          <pc:sldMk cId="1978047995" sldId="792"/>
        </pc:sldMkLst>
      </pc:sldChg>
      <pc:sldChg chg="mod modTransition modShow">
        <pc:chgData name="Weiwen Jiang" userId="0e4016a5-9048-4e1b-922e-13dee76f1b6b" providerId="ADAL" clId="{F3C68A08-DF71-4CC7-AF69-4FE64E70367F}" dt="2022-04-11T02:42:57.149" v="4479" actId="729"/>
        <pc:sldMkLst>
          <pc:docMk/>
          <pc:sldMk cId="1381664750" sldId="793"/>
        </pc:sldMkLst>
      </pc:sldChg>
      <pc:sldChg chg="mod modTransition modShow">
        <pc:chgData name="Weiwen Jiang" userId="0e4016a5-9048-4e1b-922e-13dee76f1b6b" providerId="ADAL" clId="{F3C68A08-DF71-4CC7-AF69-4FE64E70367F}" dt="2022-04-11T02:42:57.149" v="4479" actId="729"/>
        <pc:sldMkLst>
          <pc:docMk/>
          <pc:sldMk cId="1931272120" sldId="794"/>
        </pc:sldMkLst>
      </pc:sldChg>
      <pc:sldChg chg="mod modTransition modShow">
        <pc:chgData name="Weiwen Jiang" userId="0e4016a5-9048-4e1b-922e-13dee76f1b6b" providerId="ADAL" clId="{F3C68A08-DF71-4CC7-AF69-4FE64E70367F}" dt="2022-04-11T02:42:57.149" v="4479" actId="729"/>
        <pc:sldMkLst>
          <pc:docMk/>
          <pc:sldMk cId="1280987435" sldId="795"/>
        </pc:sldMkLst>
      </pc:sldChg>
      <pc:sldChg chg="mod modTransition modShow">
        <pc:chgData name="Weiwen Jiang" userId="0e4016a5-9048-4e1b-922e-13dee76f1b6b" providerId="ADAL" clId="{F3C68A08-DF71-4CC7-AF69-4FE64E70367F}" dt="2022-04-11T02:42:57.149" v="4479" actId="729"/>
        <pc:sldMkLst>
          <pc:docMk/>
          <pc:sldMk cId="2629368614" sldId="796"/>
        </pc:sldMkLst>
      </pc:sldChg>
      <pc:sldChg chg="mod modTransition modShow">
        <pc:chgData name="Weiwen Jiang" userId="0e4016a5-9048-4e1b-922e-13dee76f1b6b" providerId="ADAL" clId="{F3C68A08-DF71-4CC7-AF69-4FE64E70367F}" dt="2022-04-11T02:42:57.149" v="4479" actId="729"/>
        <pc:sldMkLst>
          <pc:docMk/>
          <pc:sldMk cId="970930951" sldId="797"/>
        </pc:sldMkLst>
      </pc:sldChg>
      <pc:sldChg chg="mod modTransition modShow">
        <pc:chgData name="Weiwen Jiang" userId="0e4016a5-9048-4e1b-922e-13dee76f1b6b" providerId="ADAL" clId="{F3C68A08-DF71-4CC7-AF69-4FE64E70367F}" dt="2022-04-11T02:42:57.149" v="4479" actId="729"/>
        <pc:sldMkLst>
          <pc:docMk/>
          <pc:sldMk cId="1987331541" sldId="798"/>
        </pc:sldMkLst>
      </pc:sldChg>
      <pc:sldChg chg="mod modTransition modShow">
        <pc:chgData name="Weiwen Jiang" userId="0e4016a5-9048-4e1b-922e-13dee76f1b6b" providerId="ADAL" clId="{F3C68A08-DF71-4CC7-AF69-4FE64E70367F}" dt="2022-04-11T02:42:57.149" v="4479" actId="729"/>
        <pc:sldMkLst>
          <pc:docMk/>
          <pc:sldMk cId="1561771255" sldId="799"/>
        </pc:sldMkLst>
      </pc:sldChg>
      <pc:sldChg chg="mod modTransition modShow">
        <pc:chgData name="Weiwen Jiang" userId="0e4016a5-9048-4e1b-922e-13dee76f1b6b" providerId="ADAL" clId="{F3C68A08-DF71-4CC7-AF69-4FE64E70367F}" dt="2022-04-11T02:42:57.149" v="4479" actId="729"/>
        <pc:sldMkLst>
          <pc:docMk/>
          <pc:sldMk cId="136496552" sldId="800"/>
        </pc:sldMkLst>
      </pc:sldChg>
      <pc:sldChg chg="mod modTransition modShow">
        <pc:chgData name="Weiwen Jiang" userId="0e4016a5-9048-4e1b-922e-13dee76f1b6b" providerId="ADAL" clId="{F3C68A08-DF71-4CC7-AF69-4FE64E70367F}" dt="2022-04-11T02:42:57.149" v="4479" actId="729"/>
        <pc:sldMkLst>
          <pc:docMk/>
          <pc:sldMk cId="2315250110" sldId="801"/>
        </pc:sldMkLst>
      </pc:sldChg>
      <pc:sldChg chg="mod modTransition modShow">
        <pc:chgData name="Weiwen Jiang" userId="0e4016a5-9048-4e1b-922e-13dee76f1b6b" providerId="ADAL" clId="{F3C68A08-DF71-4CC7-AF69-4FE64E70367F}" dt="2022-04-11T02:42:57.149" v="4479" actId="729"/>
        <pc:sldMkLst>
          <pc:docMk/>
          <pc:sldMk cId="4078977736" sldId="802"/>
        </pc:sldMkLst>
      </pc:sldChg>
      <pc:sldChg chg="mod modTransition modShow">
        <pc:chgData name="Weiwen Jiang" userId="0e4016a5-9048-4e1b-922e-13dee76f1b6b" providerId="ADAL" clId="{F3C68A08-DF71-4CC7-AF69-4FE64E70367F}" dt="2022-04-11T02:42:57.149" v="4479" actId="729"/>
        <pc:sldMkLst>
          <pc:docMk/>
          <pc:sldMk cId="616453235" sldId="803"/>
        </pc:sldMkLst>
      </pc:sldChg>
      <pc:sldChg chg="mod modTransition modShow">
        <pc:chgData name="Weiwen Jiang" userId="0e4016a5-9048-4e1b-922e-13dee76f1b6b" providerId="ADAL" clId="{F3C68A08-DF71-4CC7-AF69-4FE64E70367F}" dt="2022-04-11T02:42:57.149" v="4479" actId="729"/>
        <pc:sldMkLst>
          <pc:docMk/>
          <pc:sldMk cId="2613718665" sldId="804"/>
        </pc:sldMkLst>
      </pc:sldChg>
      <pc:sldChg chg="mod modTransition modShow">
        <pc:chgData name="Weiwen Jiang" userId="0e4016a5-9048-4e1b-922e-13dee76f1b6b" providerId="ADAL" clId="{F3C68A08-DF71-4CC7-AF69-4FE64E70367F}" dt="2022-04-11T02:42:57.149" v="4479" actId="729"/>
        <pc:sldMkLst>
          <pc:docMk/>
          <pc:sldMk cId="3397981610" sldId="805"/>
        </pc:sldMkLst>
      </pc:sldChg>
      <pc:sldChg chg="mod modTransition modShow">
        <pc:chgData name="Weiwen Jiang" userId="0e4016a5-9048-4e1b-922e-13dee76f1b6b" providerId="ADAL" clId="{F3C68A08-DF71-4CC7-AF69-4FE64E70367F}" dt="2022-04-11T02:42:57.149" v="4479" actId="729"/>
        <pc:sldMkLst>
          <pc:docMk/>
          <pc:sldMk cId="2318586816" sldId="806"/>
        </pc:sldMkLst>
      </pc:sldChg>
      <pc:sldChg chg="mod modTransition modShow">
        <pc:chgData name="Weiwen Jiang" userId="0e4016a5-9048-4e1b-922e-13dee76f1b6b" providerId="ADAL" clId="{F3C68A08-DF71-4CC7-AF69-4FE64E70367F}" dt="2022-04-11T02:42:57.149" v="4479" actId="729"/>
        <pc:sldMkLst>
          <pc:docMk/>
          <pc:sldMk cId="4081838792" sldId="807"/>
        </pc:sldMkLst>
      </pc:sldChg>
      <pc:sldChg chg="modTransition">
        <pc:chgData name="Weiwen Jiang" userId="0e4016a5-9048-4e1b-922e-13dee76f1b6b" providerId="ADAL" clId="{F3C68A08-DF71-4CC7-AF69-4FE64E70367F}" dt="2022-04-11T01:45:54.120" v="3121"/>
        <pc:sldMkLst>
          <pc:docMk/>
          <pc:sldMk cId="3803475994" sldId="808"/>
        </pc:sldMkLst>
      </pc:sldChg>
      <pc:sldChg chg="addSp delSp modSp add del mod modClrScheme chgLayout">
        <pc:chgData name="Weiwen Jiang" userId="0e4016a5-9048-4e1b-922e-13dee76f1b6b" providerId="ADAL" clId="{F3C68A08-DF71-4CC7-AF69-4FE64E70367F}" dt="2022-04-11T03:17:41.067" v="4961" actId="478"/>
        <pc:sldMkLst>
          <pc:docMk/>
          <pc:sldMk cId="3729330666" sldId="892"/>
        </pc:sldMkLst>
        <pc:spChg chg="add mod ord">
          <ac:chgData name="Weiwen Jiang" userId="0e4016a5-9048-4e1b-922e-13dee76f1b6b" providerId="ADAL" clId="{F3C68A08-DF71-4CC7-AF69-4FE64E70367F}" dt="2022-04-11T03:17:38.798" v="4960" actId="27636"/>
          <ac:spMkLst>
            <pc:docMk/>
            <pc:sldMk cId="3729330666" sldId="892"/>
            <ac:spMk id="2" creationId="{7F5CA8E6-33F5-484C-BF69-81277231A6FD}"/>
          </ac:spMkLst>
        </pc:spChg>
        <pc:spChg chg="del">
          <ac:chgData name="Weiwen Jiang" userId="0e4016a5-9048-4e1b-922e-13dee76f1b6b" providerId="ADAL" clId="{F3C68A08-DF71-4CC7-AF69-4FE64E70367F}" dt="2022-04-11T03:17:41.067" v="4961" actId="478"/>
          <ac:spMkLst>
            <pc:docMk/>
            <pc:sldMk cId="3729330666" sldId="892"/>
            <ac:spMk id="5" creationId="{4380646D-1A63-4CDA-B88F-64B66D4017A9}"/>
          </ac:spMkLst>
        </pc:spChg>
      </pc:sldChg>
      <pc:sldChg chg="addSp delSp modSp add del mod modClrScheme chgLayout">
        <pc:chgData name="Weiwen Jiang" userId="0e4016a5-9048-4e1b-922e-13dee76f1b6b" providerId="ADAL" clId="{F3C68A08-DF71-4CC7-AF69-4FE64E70367F}" dt="2022-04-11T03:17:47.321" v="4963"/>
        <pc:sldMkLst>
          <pc:docMk/>
          <pc:sldMk cId="389304206" sldId="893"/>
        </pc:sldMkLst>
        <pc:spChg chg="add del mod ord">
          <ac:chgData name="Weiwen Jiang" userId="0e4016a5-9048-4e1b-922e-13dee76f1b6b" providerId="ADAL" clId="{F3C68A08-DF71-4CC7-AF69-4FE64E70367F}" dt="2022-04-11T03:17:29.865" v="4940" actId="478"/>
          <ac:spMkLst>
            <pc:docMk/>
            <pc:sldMk cId="389304206" sldId="893"/>
            <ac:spMk id="2" creationId="{03ED1067-C2D5-484C-BA16-310251FEC774}"/>
          </ac:spMkLst>
        </pc:spChg>
        <pc:spChg chg="add mod">
          <ac:chgData name="Weiwen Jiang" userId="0e4016a5-9048-4e1b-922e-13dee76f1b6b" providerId="ADAL" clId="{F3C68A08-DF71-4CC7-AF69-4FE64E70367F}" dt="2022-04-11T03:17:47.321" v="4963"/>
          <ac:spMkLst>
            <pc:docMk/>
            <pc:sldMk cId="389304206" sldId="893"/>
            <ac:spMk id="7" creationId="{A61E90D2-DB98-4A7B-83EB-81B6496C2FFB}"/>
          </ac:spMkLst>
        </pc:spChg>
        <pc:spChg chg="del mod">
          <ac:chgData name="Weiwen Jiang" userId="0e4016a5-9048-4e1b-922e-13dee76f1b6b" providerId="ADAL" clId="{F3C68A08-DF71-4CC7-AF69-4FE64E70367F}" dt="2022-04-11T03:17:44.848" v="4962" actId="478"/>
          <ac:spMkLst>
            <pc:docMk/>
            <pc:sldMk cId="389304206" sldId="893"/>
            <ac:spMk id="10" creationId="{3E0FFB19-BE62-4DBF-905A-1ABD47E1663E}"/>
          </ac:spMkLst>
        </pc:spChg>
      </pc:sldChg>
      <pc:sldChg chg="addSp delSp modSp add del mod modTransition modClrScheme chgLayout">
        <pc:chgData name="Weiwen Jiang" userId="0e4016a5-9048-4e1b-922e-13dee76f1b6b" providerId="ADAL" clId="{F3C68A08-DF71-4CC7-AF69-4FE64E70367F}" dt="2022-04-11T01:45:54.120" v="3121"/>
        <pc:sldMkLst>
          <pc:docMk/>
          <pc:sldMk cId="2020123959" sldId="896"/>
        </pc:sldMkLst>
        <pc:spChg chg="mod ord">
          <ac:chgData name="Weiwen Jiang" userId="0e4016a5-9048-4e1b-922e-13dee76f1b6b" providerId="ADAL" clId="{F3C68A08-DF71-4CC7-AF69-4FE64E70367F}" dt="2022-04-11T00:14:48.076" v="818" actId="700"/>
          <ac:spMkLst>
            <pc:docMk/>
            <pc:sldMk cId="2020123959" sldId="896"/>
            <ac:spMk id="4" creationId="{CA184AE1-7E81-41E9-84D3-7B01F8B128FF}"/>
          </ac:spMkLst>
        </pc:spChg>
        <pc:spChg chg="add mod ord">
          <ac:chgData name="Weiwen Jiang" userId="0e4016a5-9048-4e1b-922e-13dee76f1b6b" providerId="ADAL" clId="{F3C68A08-DF71-4CC7-AF69-4FE64E70367F}" dt="2022-04-11T00:15:12.432" v="850" actId="20577"/>
          <ac:spMkLst>
            <pc:docMk/>
            <pc:sldMk cId="2020123959" sldId="896"/>
            <ac:spMk id="5" creationId="{506E7B72-DA9B-4E3E-97C4-5B369337C699}"/>
          </ac:spMkLst>
        </pc:spChg>
        <pc:spChg chg="add del">
          <ac:chgData name="Weiwen Jiang" userId="0e4016a5-9048-4e1b-922e-13dee76f1b6b" providerId="ADAL" clId="{F3C68A08-DF71-4CC7-AF69-4FE64E70367F}" dt="2022-04-11T00:18:38.037" v="864"/>
          <ac:spMkLst>
            <pc:docMk/>
            <pc:sldMk cId="2020123959" sldId="896"/>
            <ac:spMk id="6" creationId="{93F65D9A-009A-477E-BA0C-6999F617F22B}"/>
          </ac:spMkLst>
        </pc:spChg>
        <pc:spChg chg="mod">
          <ac:chgData name="Weiwen Jiang" userId="0e4016a5-9048-4e1b-922e-13dee76f1b6b" providerId="ADAL" clId="{F3C68A08-DF71-4CC7-AF69-4FE64E70367F}" dt="2022-04-11T00:23:39.726" v="905" actId="1076"/>
          <ac:spMkLst>
            <pc:docMk/>
            <pc:sldMk cId="2020123959" sldId="896"/>
            <ac:spMk id="20" creationId="{1DE05F02-4097-41CF-95F3-CE39802B3A3C}"/>
          </ac:spMkLst>
        </pc:spChg>
        <pc:spChg chg="mod">
          <ac:chgData name="Weiwen Jiang" userId="0e4016a5-9048-4e1b-922e-13dee76f1b6b" providerId="ADAL" clId="{F3C68A08-DF71-4CC7-AF69-4FE64E70367F}" dt="2022-04-11T00:23:39.726" v="905" actId="1076"/>
          <ac:spMkLst>
            <pc:docMk/>
            <pc:sldMk cId="2020123959" sldId="896"/>
            <ac:spMk id="21" creationId="{1A5CF166-CAB4-41A9-99F7-B3FA0CC54843}"/>
          </ac:spMkLst>
        </pc:spChg>
        <pc:spChg chg="mod">
          <ac:chgData name="Weiwen Jiang" userId="0e4016a5-9048-4e1b-922e-13dee76f1b6b" providerId="ADAL" clId="{F3C68A08-DF71-4CC7-AF69-4FE64E70367F}" dt="2022-04-11T00:23:39.726" v="905" actId="1076"/>
          <ac:spMkLst>
            <pc:docMk/>
            <pc:sldMk cId="2020123959" sldId="896"/>
            <ac:spMk id="22" creationId="{5646ECAD-914C-424D-ACDD-47FF8C11B76A}"/>
          </ac:spMkLst>
        </pc:spChg>
        <pc:spChg chg="mod">
          <ac:chgData name="Weiwen Jiang" userId="0e4016a5-9048-4e1b-922e-13dee76f1b6b" providerId="ADAL" clId="{F3C68A08-DF71-4CC7-AF69-4FE64E70367F}" dt="2022-04-11T00:15:49.635" v="860" actId="207"/>
          <ac:spMkLst>
            <pc:docMk/>
            <pc:sldMk cId="2020123959" sldId="896"/>
            <ac:spMk id="36" creationId="{00A5F0CA-7476-44CD-B093-B50CCD3B3547}"/>
          </ac:spMkLst>
        </pc:spChg>
        <pc:spChg chg="mod">
          <ac:chgData name="Weiwen Jiang" userId="0e4016a5-9048-4e1b-922e-13dee76f1b6b" providerId="ADAL" clId="{F3C68A08-DF71-4CC7-AF69-4FE64E70367F}" dt="2022-04-11T00:18:39.980" v="867" actId="20577"/>
          <ac:spMkLst>
            <pc:docMk/>
            <pc:sldMk cId="2020123959" sldId="896"/>
            <ac:spMk id="77" creationId="{37748249-973F-488F-88C6-E60B8E5727A0}"/>
          </ac:spMkLst>
        </pc:spChg>
        <pc:spChg chg="del mod">
          <ac:chgData name="Weiwen Jiang" userId="0e4016a5-9048-4e1b-922e-13dee76f1b6b" providerId="ADAL" clId="{F3C68A08-DF71-4CC7-AF69-4FE64E70367F}" dt="2022-04-11T00:14:57.698" v="827" actId="478"/>
          <ac:spMkLst>
            <pc:docMk/>
            <pc:sldMk cId="2020123959" sldId="896"/>
            <ac:spMk id="80" creationId="{C011FA11-82A5-E246-A956-A3064B583163}"/>
          </ac:spMkLst>
        </pc:spChg>
        <pc:picChg chg="mod">
          <ac:chgData name="Weiwen Jiang" userId="0e4016a5-9048-4e1b-922e-13dee76f1b6b" providerId="ADAL" clId="{F3C68A08-DF71-4CC7-AF69-4FE64E70367F}" dt="2022-04-11T00:18:30.208" v="862" actId="14826"/>
          <ac:picMkLst>
            <pc:docMk/>
            <pc:sldMk cId="2020123959" sldId="896"/>
            <ac:picMk id="71" creationId="{6EDEF3E4-C27F-49E1-A95D-3B32921A9D5C}"/>
          </ac:picMkLst>
        </pc:picChg>
        <pc:picChg chg="mod">
          <ac:chgData name="Weiwen Jiang" userId="0e4016a5-9048-4e1b-922e-13dee76f1b6b" providerId="ADAL" clId="{F3C68A08-DF71-4CC7-AF69-4FE64E70367F}" dt="2022-04-11T00:23:39.726" v="905" actId="1076"/>
          <ac:picMkLst>
            <pc:docMk/>
            <pc:sldMk cId="2020123959" sldId="896"/>
            <ac:picMk id="2050" creationId="{A4811DB6-95BD-4EC7-9039-6E5B52BAD1C6}"/>
          </ac:picMkLst>
        </pc:picChg>
        <pc:picChg chg="mod">
          <ac:chgData name="Weiwen Jiang" userId="0e4016a5-9048-4e1b-922e-13dee76f1b6b" providerId="ADAL" clId="{F3C68A08-DF71-4CC7-AF69-4FE64E70367F}" dt="2022-04-11T00:23:39.726" v="905" actId="1076"/>
          <ac:picMkLst>
            <pc:docMk/>
            <pc:sldMk cId="2020123959" sldId="896"/>
            <ac:picMk id="2052" creationId="{D3E8FC95-ADC4-4716-BD94-80589614D4A0}"/>
          </ac:picMkLst>
        </pc:picChg>
        <pc:picChg chg="mod">
          <ac:chgData name="Weiwen Jiang" userId="0e4016a5-9048-4e1b-922e-13dee76f1b6b" providerId="ADAL" clId="{F3C68A08-DF71-4CC7-AF69-4FE64E70367F}" dt="2022-04-11T00:23:39.726" v="905" actId="1076"/>
          <ac:picMkLst>
            <pc:docMk/>
            <pc:sldMk cId="2020123959" sldId="896"/>
            <ac:picMk id="2054" creationId="{5E98013D-55E3-4419-B8A0-CD3607642A6B}"/>
          </ac:picMkLst>
        </pc:picChg>
        <pc:picChg chg="mod">
          <ac:chgData name="Weiwen Jiang" userId="0e4016a5-9048-4e1b-922e-13dee76f1b6b" providerId="ADAL" clId="{F3C68A08-DF71-4CC7-AF69-4FE64E70367F}" dt="2022-04-11T00:16:09.545" v="861" actId="14826"/>
          <ac:picMkLst>
            <pc:docMk/>
            <pc:sldMk cId="2020123959" sldId="896"/>
            <ac:picMk id="2056" creationId="{5E9EFB3D-6DC0-4B7A-8CAB-D0437AA0ED6C}"/>
          </ac:picMkLst>
        </pc:picChg>
      </pc:sldChg>
      <pc:sldChg chg="addSp delSp modSp add del mod modTransition modClrScheme chgLayout">
        <pc:chgData name="Weiwen Jiang" userId="0e4016a5-9048-4e1b-922e-13dee76f1b6b" providerId="ADAL" clId="{F3C68A08-DF71-4CC7-AF69-4FE64E70367F}" dt="2022-04-11T03:07:47.053" v="4869"/>
        <pc:sldMkLst>
          <pc:docMk/>
          <pc:sldMk cId="352191989" sldId="897"/>
        </pc:sldMkLst>
        <pc:spChg chg="add mod ord">
          <ac:chgData name="Weiwen Jiang" userId="0e4016a5-9048-4e1b-922e-13dee76f1b6b" providerId="ADAL" clId="{F3C68A08-DF71-4CC7-AF69-4FE64E70367F}" dt="2022-04-11T02:53:23.188" v="4654" actId="20577"/>
          <ac:spMkLst>
            <pc:docMk/>
            <pc:sldMk cId="352191989" sldId="897"/>
            <ac:spMk id="3" creationId="{E20670B0-9F2C-4906-9E37-B74F7EBEFFD3}"/>
          </ac:spMkLst>
        </pc:spChg>
        <pc:spChg chg="mod">
          <ac:chgData name="Weiwen Jiang" userId="0e4016a5-9048-4e1b-922e-13dee76f1b6b" providerId="ADAL" clId="{F3C68A08-DF71-4CC7-AF69-4FE64E70367F}" dt="2022-04-11T00:24:57.968" v="976" actId="13822"/>
          <ac:spMkLst>
            <pc:docMk/>
            <pc:sldMk cId="352191989" sldId="897"/>
            <ac:spMk id="5" creationId="{438C261D-D88F-44C9-B8E6-968142C728E2}"/>
          </ac:spMkLst>
        </pc:spChg>
        <pc:spChg chg="mod">
          <ac:chgData name="Weiwen Jiang" userId="0e4016a5-9048-4e1b-922e-13dee76f1b6b" providerId="ADAL" clId="{F3C68A08-DF71-4CC7-AF69-4FE64E70367F}" dt="2022-04-11T00:25:10.578" v="998" actId="20577"/>
          <ac:spMkLst>
            <pc:docMk/>
            <pc:sldMk cId="352191989" sldId="897"/>
            <ac:spMk id="6" creationId="{873550B3-1AD9-4851-ADB7-92B5E3E6F1DE}"/>
          </ac:spMkLst>
        </pc:spChg>
        <pc:spChg chg="mod">
          <ac:chgData name="Weiwen Jiang" userId="0e4016a5-9048-4e1b-922e-13dee76f1b6b" providerId="ADAL" clId="{F3C68A08-DF71-4CC7-AF69-4FE64E70367F}" dt="2022-04-11T00:24:45.249" v="973" actId="113"/>
          <ac:spMkLst>
            <pc:docMk/>
            <pc:sldMk cId="352191989" sldId="897"/>
            <ac:spMk id="22" creationId="{7A05135F-41B0-4D94-BF74-AAFF06243D67}"/>
          </ac:spMkLst>
        </pc:spChg>
        <pc:spChg chg="mod">
          <ac:chgData name="Weiwen Jiang" userId="0e4016a5-9048-4e1b-922e-13dee76f1b6b" providerId="ADAL" clId="{F3C68A08-DF71-4CC7-AF69-4FE64E70367F}" dt="2022-04-11T00:24:57.968" v="976" actId="13822"/>
          <ac:spMkLst>
            <pc:docMk/>
            <pc:sldMk cId="352191989" sldId="897"/>
            <ac:spMk id="30" creationId="{B1D58700-A60A-4126-BF4B-076086EC4DBF}"/>
          </ac:spMkLst>
        </pc:spChg>
        <pc:spChg chg="mod">
          <ac:chgData name="Weiwen Jiang" userId="0e4016a5-9048-4e1b-922e-13dee76f1b6b" providerId="ADAL" clId="{F3C68A08-DF71-4CC7-AF69-4FE64E70367F}" dt="2022-04-11T00:25:46.033" v="1000"/>
          <ac:spMkLst>
            <pc:docMk/>
            <pc:sldMk cId="352191989" sldId="897"/>
            <ac:spMk id="42" creationId="{A63AB044-2D41-FA43-9707-8BBA77FFDC30}"/>
          </ac:spMkLst>
        </pc:spChg>
        <pc:spChg chg="mod ord">
          <ac:chgData name="Weiwen Jiang" userId="0e4016a5-9048-4e1b-922e-13dee76f1b6b" providerId="ADAL" clId="{F3C68A08-DF71-4CC7-AF69-4FE64E70367F}" dt="2022-04-11T00:23:57.610" v="909" actId="700"/>
          <ac:spMkLst>
            <pc:docMk/>
            <pc:sldMk cId="352191989" sldId="897"/>
            <ac:spMk id="52" creationId="{535CACB8-2797-444B-9793-1B0CA43C6564}"/>
          </ac:spMkLst>
        </pc:spChg>
        <pc:spChg chg="del mod">
          <ac:chgData name="Weiwen Jiang" userId="0e4016a5-9048-4e1b-922e-13dee76f1b6b" providerId="ADAL" clId="{F3C68A08-DF71-4CC7-AF69-4FE64E70367F}" dt="2022-04-11T00:24:00.399" v="911" actId="478"/>
          <ac:spMkLst>
            <pc:docMk/>
            <pc:sldMk cId="352191989" sldId="897"/>
            <ac:spMk id="80" creationId="{C011FA11-82A5-E246-A956-A3064B583163}"/>
          </ac:spMkLst>
        </pc:spChg>
        <pc:picChg chg="add mod">
          <ac:chgData name="Weiwen Jiang" userId="0e4016a5-9048-4e1b-922e-13dee76f1b6b" providerId="ADAL" clId="{F3C68A08-DF71-4CC7-AF69-4FE64E70367F}" dt="2022-04-11T03:07:47.053" v="4869"/>
          <ac:picMkLst>
            <pc:docMk/>
            <pc:sldMk cId="352191989" sldId="897"/>
            <ac:picMk id="32" creationId="{78AF3162-B0CE-44A1-AD0D-681283BF05C9}"/>
          </ac:picMkLst>
        </pc:picChg>
        <pc:picChg chg="mod">
          <ac:chgData name="Weiwen Jiang" userId="0e4016a5-9048-4e1b-922e-13dee76f1b6b" providerId="ADAL" clId="{F3C68A08-DF71-4CC7-AF69-4FE64E70367F}" dt="2022-04-11T00:25:55.498" v="1001" actId="14826"/>
          <ac:picMkLst>
            <pc:docMk/>
            <pc:sldMk cId="352191989" sldId="897"/>
            <ac:picMk id="39" creationId="{FCE7000C-3675-9D49-A507-CD656270FA52}"/>
          </ac:picMkLst>
        </pc:picChg>
        <pc:picChg chg="del mod">
          <ac:chgData name="Weiwen Jiang" userId="0e4016a5-9048-4e1b-922e-13dee76f1b6b" providerId="ADAL" clId="{F3C68A08-DF71-4CC7-AF69-4FE64E70367F}" dt="2022-04-11T03:07:44.276" v="4868" actId="478"/>
          <ac:picMkLst>
            <pc:docMk/>
            <pc:sldMk cId="352191989" sldId="897"/>
            <ac:picMk id="41" creationId="{F7832E5E-22BA-3848-97BF-F72D07067926}"/>
          </ac:picMkLst>
        </pc:picChg>
      </pc:sldChg>
      <pc:sldChg chg="addSp delSp modSp add del mod modTransition modClrScheme addAnim delAnim modAnim chgLayout">
        <pc:chgData name="Weiwen Jiang" userId="0e4016a5-9048-4e1b-922e-13dee76f1b6b" providerId="ADAL" clId="{F3C68A08-DF71-4CC7-AF69-4FE64E70367F}" dt="2022-06-01T00:02:14.917" v="5092"/>
        <pc:sldMkLst>
          <pc:docMk/>
          <pc:sldMk cId="1995278442" sldId="898"/>
        </pc:sldMkLst>
        <pc:spChg chg="del mod ord">
          <ac:chgData name="Weiwen Jiang" userId="0e4016a5-9048-4e1b-922e-13dee76f1b6b" providerId="ADAL" clId="{F3C68A08-DF71-4CC7-AF69-4FE64E70367F}" dt="2022-04-11T00:28:36.354" v="1043" actId="478"/>
          <ac:spMkLst>
            <pc:docMk/>
            <pc:sldMk cId="1995278442" sldId="898"/>
            <ac:spMk id="2" creationId="{19F9273D-8471-4E92-8F95-FF23D026E416}"/>
          </ac:spMkLst>
        </pc:spChg>
        <pc:spChg chg="mod topLvl">
          <ac:chgData name="Weiwen Jiang" userId="0e4016a5-9048-4e1b-922e-13dee76f1b6b" providerId="ADAL" clId="{F3C68A08-DF71-4CC7-AF69-4FE64E70367F}" dt="2022-06-01T00:01:39.147" v="5082" actId="165"/>
          <ac:spMkLst>
            <pc:docMk/>
            <pc:sldMk cId="1995278442" sldId="898"/>
            <ac:spMk id="6" creationId="{00DA9289-2EAA-4A12-A2C5-66C64DAC0349}"/>
          </ac:spMkLst>
        </pc:spChg>
        <pc:spChg chg="mod topLvl">
          <ac:chgData name="Weiwen Jiang" userId="0e4016a5-9048-4e1b-922e-13dee76f1b6b" providerId="ADAL" clId="{F3C68A08-DF71-4CC7-AF69-4FE64E70367F}" dt="2022-06-01T00:01:39.147" v="5082" actId="165"/>
          <ac:spMkLst>
            <pc:docMk/>
            <pc:sldMk cId="1995278442" sldId="898"/>
            <ac:spMk id="11" creationId="{C867DB98-3F51-4585-9C98-ABF84CA61AB3}"/>
          </ac:spMkLst>
        </pc:spChg>
        <pc:spChg chg="mod topLvl">
          <ac:chgData name="Weiwen Jiang" userId="0e4016a5-9048-4e1b-922e-13dee76f1b6b" providerId="ADAL" clId="{F3C68A08-DF71-4CC7-AF69-4FE64E70367F}" dt="2022-06-01T00:01:39.147" v="5082" actId="165"/>
          <ac:spMkLst>
            <pc:docMk/>
            <pc:sldMk cId="1995278442" sldId="898"/>
            <ac:spMk id="14" creationId="{44E2432B-A238-40E4-88CA-DD7952A0B8DB}"/>
          </ac:spMkLst>
        </pc:spChg>
        <pc:spChg chg="mod topLvl">
          <ac:chgData name="Weiwen Jiang" userId="0e4016a5-9048-4e1b-922e-13dee76f1b6b" providerId="ADAL" clId="{F3C68A08-DF71-4CC7-AF69-4FE64E70367F}" dt="2022-06-01T00:01:39.147" v="5082" actId="165"/>
          <ac:spMkLst>
            <pc:docMk/>
            <pc:sldMk cId="1995278442" sldId="898"/>
            <ac:spMk id="15" creationId="{6A8F03E7-FEE5-4A87-A090-C0FA65271D17}"/>
          </ac:spMkLst>
        </pc:spChg>
        <pc:spChg chg="mod topLvl">
          <ac:chgData name="Weiwen Jiang" userId="0e4016a5-9048-4e1b-922e-13dee76f1b6b" providerId="ADAL" clId="{F3C68A08-DF71-4CC7-AF69-4FE64E70367F}" dt="2022-06-01T00:01:39.147" v="5082" actId="165"/>
          <ac:spMkLst>
            <pc:docMk/>
            <pc:sldMk cId="1995278442" sldId="898"/>
            <ac:spMk id="16" creationId="{CD85507B-12E9-4B75-9BF9-9EB3ABFC1B72}"/>
          </ac:spMkLst>
        </pc:spChg>
        <pc:spChg chg="mod topLvl">
          <ac:chgData name="Weiwen Jiang" userId="0e4016a5-9048-4e1b-922e-13dee76f1b6b" providerId="ADAL" clId="{F3C68A08-DF71-4CC7-AF69-4FE64E70367F}" dt="2022-06-01T00:01:39.147" v="5082" actId="165"/>
          <ac:spMkLst>
            <pc:docMk/>
            <pc:sldMk cId="1995278442" sldId="898"/>
            <ac:spMk id="17" creationId="{C5F4E355-B6A0-4AB3-96D6-9E69793BE6A3}"/>
          </ac:spMkLst>
        </pc:spChg>
        <pc:spChg chg="mod topLvl">
          <ac:chgData name="Weiwen Jiang" userId="0e4016a5-9048-4e1b-922e-13dee76f1b6b" providerId="ADAL" clId="{F3C68A08-DF71-4CC7-AF69-4FE64E70367F}" dt="2022-06-01T00:01:39.147" v="5082" actId="165"/>
          <ac:spMkLst>
            <pc:docMk/>
            <pc:sldMk cId="1995278442" sldId="898"/>
            <ac:spMk id="18" creationId="{659BA05A-0E06-4A34-B332-3B7E8E628F3A}"/>
          </ac:spMkLst>
        </pc:spChg>
        <pc:spChg chg="mod topLvl">
          <ac:chgData name="Weiwen Jiang" userId="0e4016a5-9048-4e1b-922e-13dee76f1b6b" providerId="ADAL" clId="{F3C68A08-DF71-4CC7-AF69-4FE64E70367F}" dt="2022-06-01T00:01:39.147" v="5082" actId="165"/>
          <ac:spMkLst>
            <pc:docMk/>
            <pc:sldMk cId="1995278442" sldId="898"/>
            <ac:spMk id="19" creationId="{BBB30B25-28FB-4704-93D5-CE2DDB93B425}"/>
          </ac:spMkLst>
        </pc:spChg>
        <pc:spChg chg="add del mod">
          <ac:chgData name="Weiwen Jiang" userId="0e4016a5-9048-4e1b-922e-13dee76f1b6b" providerId="ADAL" clId="{F3C68A08-DF71-4CC7-AF69-4FE64E70367F}" dt="2022-04-11T00:28:31.075" v="1038"/>
          <ac:spMkLst>
            <pc:docMk/>
            <pc:sldMk cId="1995278442" sldId="898"/>
            <ac:spMk id="41" creationId="{7ECCDB62-07C0-45DD-9E85-450984CCC3F8}"/>
          </ac:spMkLst>
        </pc:spChg>
        <pc:spChg chg="add mod">
          <ac:chgData name="Weiwen Jiang" userId="0e4016a5-9048-4e1b-922e-13dee76f1b6b" providerId="ADAL" clId="{F3C68A08-DF71-4CC7-AF69-4FE64E70367F}" dt="2022-04-11T00:28:39.124" v="1046"/>
          <ac:spMkLst>
            <pc:docMk/>
            <pc:sldMk cId="1995278442" sldId="898"/>
            <ac:spMk id="44" creationId="{E4934A77-DE51-496D-997A-D98BB1F572CA}"/>
          </ac:spMkLst>
        </pc:spChg>
        <pc:spChg chg="add del">
          <ac:chgData name="Weiwen Jiang" userId="0e4016a5-9048-4e1b-922e-13dee76f1b6b" providerId="ADAL" clId="{F3C68A08-DF71-4CC7-AF69-4FE64E70367F}" dt="2022-04-11T00:28:35.248" v="1042" actId="478"/>
          <ac:spMkLst>
            <pc:docMk/>
            <pc:sldMk cId="1995278442" sldId="898"/>
            <ac:spMk id="81" creationId="{A7FCB63B-E652-4C82-AAD5-D8DE16D34D03}"/>
          </ac:spMkLst>
        </pc:spChg>
        <pc:grpChg chg="del">
          <ac:chgData name="Weiwen Jiang" userId="0e4016a5-9048-4e1b-922e-13dee76f1b6b" providerId="ADAL" clId="{F3C68A08-DF71-4CC7-AF69-4FE64E70367F}" dt="2022-06-01T00:01:39.147" v="5082" actId="165"/>
          <ac:grpSpMkLst>
            <pc:docMk/>
            <pc:sldMk cId="1995278442" sldId="898"/>
            <ac:grpSpMk id="30" creationId="{87B8E9D5-FA70-4D66-8F1F-284442BA33DB}"/>
          </ac:grpSpMkLst>
        </pc:grpChg>
      </pc:sldChg>
      <pc:sldChg chg="modSp add mod modTransition">
        <pc:chgData name="Weiwen Jiang" userId="0e4016a5-9048-4e1b-922e-13dee76f1b6b" providerId="ADAL" clId="{F3C68A08-DF71-4CC7-AF69-4FE64E70367F}" dt="2022-04-11T01:45:54.120" v="3121"/>
        <pc:sldMkLst>
          <pc:docMk/>
          <pc:sldMk cId="2857088284" sldId="899"/>
        </pc:sldMkLst>
        <pc:spChg chg="mod">
          <ac:chgData name="Weiwen Jiang" userId="0e4016a5-9048-4e1b-922e-13dee76f1b6b" providerId="ADAL" clId="{F3C68A08-DF71-4CC7-AF69-4FE64E70367F}" dt="2022-04-11T01:24:19.037" v="2544" actId="20577"/>
          <ac:spMkLst>
            <pc:docMk/>
            <pc:sldMk cId="2857088284" sldId="899"/>
            <ac:spMk id="7" creationId="{26413307-79F6-4254-8253-B7C600B057A2}"/>
          </ac:spMkLst>
        </pc:spChg>
      </pc:sldChg>
      <pc:sldChg chg="add del">
        <pc:chgData name="Weiwen Jiang" userId="0e4016a5-9048-4e1b-922e-13dee76f1b6b" providerId="ADAL" clId="{F3C68A08-DF71-4CC7-AF69-4FE64E70367F}" dt="2022-04-11T00:30:20.778" v="1056"/>
        <pc:sldMkLst>
          <pc:docMk/>
          <pc:sldMk cId="3526179761" sldId="899"/>
        </pc:sldMkLst>
      </pc:sldChg>
      <pc:sldChg chg="modSp add mod modTransition">
        <pc:chgData name="Weiwen Jiang" userId="0e4016a5-9048-4e1b-922e-13dee76f1b6b" providerId="ADAL" clId="{F3C68A08-DF71-4CC7-AF69-4FE64E70367F}" dt="2022-04-11T02:02:00.705" v="3574" actId="207"/>
        <pc:sldMkLst>
          <pc:docMk/>
          <pc:sldMk cId="3937937159" sldId="900"/>
        </pc:sldMkLst>
        <pc:spChg chg="mod">
          <ac:chgData name="Weiwen Jiang" userId="0e4016a5-9048-4e1b-922e-13dee76f1b6b" providerId="ADAL" clId="{F3C68A08-DF71-4CC7-AF69-4FE64E70367F}" dt="2022-04-11T02:02:00.705" v="3574" actId="207"/>
          <ac:spMkLst>
            <pc:docMk/>
            <pc:sldMk cId="3937937159" sldId="900"/>
            <ac:spMk id="7" creationId="{26413307-79F6-4254-8253-B7C600B057A2}"/>
          </ac:spMkLst>
        </pc:spChg>
      </pc:sldChg>
      <pc:sldChg chg="addSp delSp modSp add mod modTransition delAnim modAnim">
        <pc:chgData name="Weiwen Jiang" userId="0e4016a5-9048-4e1b-922e-13dee76f1b6b" providerId="ADAL" clId="{F3C68A08-DF71-4CC7-AF69-4FE64E70367F}" dt="2022-04-11T03:23:47.044" v="5048"/>
        <pc:sldMkLst>
          <pc:docMk/>
          <pc:sldMk cId="3334280722" sldId="901"/>
        </pc:sldMkLst>
        <pc:spChg chg="add mod">
          <ac:chgData name="Weiwen Jiang" userId="0e4016a5-9048-4e1b-922e-13dee76f1b6b" providerId="ADAL" clId="{F3C68A08-DF71-4CC7-AF69-4FE64E70367F}" dt="2022-04-11T02:16:10.669" v="3600" actId="1076"/>
          <ac:spMkLst>
            <pc:docMk/>
            <pc:sldMk cId="3334280722" sldId="901"/>
            <ac:spMk id="7" creationId="{9747524E-1C7A-4732-BEE9-FF2B7DB9B85B}"/>
          </ac:spMkLst>
        </pc:spChg>
        <pc:spChg chg="add mod">
          <ac:chgData name="Weiwen Jiang" userId="0e4016a5-9048-4e1b-922e-13dee76f1b6b" providerId="ADAL" clId="{F3C68A08-DF71-4CC7-AF69-4FE64E70367F}" dt="2022-04-11T01:22:45.220" v="2475" actId="2710"/>
          <ac:spMkLst>
            <pc:docMk/>
            <pc:sldMk cId="3334280722" sldId="901"/>
            <ac:spMk id="8" creationId="{461DF580-21F6-41A4-A508-3F5BA18B43A6}"/>
          </ac:spMkLst>
        </pc:spChg>
        <pc:spChg chg="add del">
          <ac:chgData name="Weiwen Jiang" userId="0e4016a5-9048-4e1b-922e-13dee76f1b6b" providerId="ADAL" clId="{F3C68A08-DF71-4CC7-AF69-4FE64E70367F}" dt="2022-04-11T01:22:40.741" v="2474" actId="478"/>
          <ac:spMkLst>
            <pc:docMk/>
            <pc:sldMk cId="3334280722" sldId="901"/>
            <ac:spMk id="9" creationId="{2E389027-E0E3-494C-B60F-14366DCA482D}"/>
          </ac:spMkLst>
        </pc:spChg>
        <pc:spChg chg="add del mod">
          <ac:chgData name="Weiwen Jiang" userId="0e4016a5-9048-4e1b-922e-13dee76f1b6b" providerId="ADAL" clId="{F3C68A08-DF71-4CC7-AF69-4FE64E70367F}" dt="2022-04-11T01:23:14.091" v="2501" actId="478"/>
          <ac:spMkLst>
            <pc:docMk/>
            <pc:sldMk cId="3334280722" sldId="901"/>
            <ac:spMk id="10" creationId="{CD755C34-3F51-499A-9577-220ED39592BB}"/>
          </ac:spMkLst>
        </pc:spChg>
        <pc:spChg chg="add mod">
          <ac:chgData name="Weiwen Jiang" userId="0e4016a5-9048-4e1b-922e-13dee76f1b6b" providerId="ADAL" clId="{F3C68A08-DF71-4CC7-AF69-4FE64E70367F}" dt="2022-04-11T01:24:08.480" v="2541" actId="14100"/>
          <ac:spMkLst>
            <pc:docMk/>
            <pc:sldMk cId="3334280722" sldId="901"/>
            <ac:spMk id="11" creationId="{E41C3737-D74C-4BB0-9652-13071399EC7F}"/>
          </ac:spMkLst>
        </pc:spChg>
        <pc:spChg chg="del">
          <ac:chgData name="Weiwen Jiang" userId="0e4016a5-9048-4e1b-922e-13dee76f1b6b" providerId="ADAL" clId="{F3C68A08-DF71-4CC7-AF69-4FE64E70367F}" dt="2022-04-11T01:12:45.356" v="1933" actId="478"/>
          <ac:spMkLst>
            <pc:docMk/>
            <pc:sldMk cId="3334280722" sldId="901"/>
            <ac:spMk id="12" creationId="{B43D1436-E1F7-114F-AFB6-6BA3F7F36AEA}"/>
          </ac:spMkLst>
        </pc:spChg>
        <pc:spChg chg="add mod">
          <ac:chgData name="Weiwen Jiang" userId="0e4016a5-9048-4e1b-922e-13dee76f1b6b" providerId="ADAL" clId="{F3C68A08-DF71-4CC7-AF69-4FE64E70367F}" dt="2022-04-11T03:23:36.249" v="5046"/>
          <ac:spMkLst>
            <pc:docMk/>
            <pc:sldMk cId="3334280722" sldId="901"/>
            <ac:spMk id="13" creationId="{4EAE126D-75D3-4E34-9E1E-6AA0C8FF7A17}"/>
          </ac:spMkLst>
        </pc:spChg>
        <pc:spChg chg="add del mod">
          <ac:chgData name="Weiwen Jiang" userId="0e4016a5-9048-4e1b-922e-13dee76f1b6b" providerId="ADAL" clId="{F3C68A08-DF71-4CC7-AF69-4FE64E70367F}" dt="2022-04-11T03:15:38.095" v="4935" actId="478"/>
          <ac:spMkLst>
            <pc:docMk/>
            <pc:sldMk cId="3334280722" sldId="901"/>
            <ac:spMk id="16" creationId="{691CB8AC-A583-4123-B776-E51079494DEA}"/>
          </ac:spMkLst>
        </pc:spChg>
        <pc:spChg chg="mod">
          <ac:chgData name="Weiwen Jiang" userId="0e4016a5-9048-4e1b-922e-13dee76f1b6b" providerId="ADAL" clId="{F3C68A08-DF71-4CC7-AF69-4FE64E70367F}" dt="2022-04-11T01:12:42.396" v="1932" actId="20577"/>
          <ac:spMkLst>
            <pc:docMk/>
            <pc:sldMk cId="3334280722" sldId="901"/>
            <ac:spMk id="239" creationId="{B5D502B5-B0EF-9C4A-B77A-32FB56572486}"/>
          </ac:spMkLst>
        </pc:spChg>
        <pc:spChg chg="del">
          <ac:chgData name="Weiwen Jiang" userId="0e4016a5-9048-4e1b-922e-13dee76f1b6b" providerId="ADAL" clId="{F3C68A08-DF71-4CC7-AF69-4FE64E70367F}" dt="2022-04-11T01:12:45.356" v="1933" actId="478"/>
          <ac:spMkLst>
            <pc:docMk/>
            <pc:sldMk cId="3334280722" sldId="901"/>
            <ac:spMk id="252" creationId="{B5CA3C7D-A0A5-C043-B2F1-61A29B261C9A}"/>
          </ac:spMkLst>
        </pc:spChg>
        <pc:spChg chg="add mod">
          <ac:chgData name="Weiwen Jiang" userId="0e4016a5-9048-4e1b-922e-13dee76f1b6b" providerId="ADAL" clId="{F3C68A08-DF71-4CC7-AF69-4FE64E70367F}" dt="2022-04-11T01:14:53.451" v="1975" actId="1076"/>
          <ac:spMkLst>
            <pc:docMk/>
            <pc:sldMk cId="3334280722" sldId="901"/>
            <ac:spMk id="254" creationId="{0F1372CC-7D97-4217-826C-91F57DF691C4}"/>
          </ac:spMkLst>
        </pc:spChg>
        <pc:spChg chg="del">
          <ac:chgData name="Weiwen Jiang" userId="0e4016a5-9048-4e1b-922e-13dee76f1b6b" providerId="ADAL" clId="{F3C68A08-DF71-4CC7-AF69-4FE64E70367F}" dt="2022-04-11T01:12:45.356" v="1933" actId="478"/>
          <ac:spMkLst>
            <pc:docMk/>
            <pc:sldMk cId="3334280722" sldId="901"/>
            <ac:spMk id="376" creationId="{6CB520BF-D3EE-AC48-BF42-BC9202E2035A}"/>
          </ac:spMkLst>
        </pc:spChg>
        <pc:spChg chg="del">
          <ac:chgData name="Weiwen Jiang" userId="0e4016a5-9048-4e1b-922e-13dee76f1b6b" providerId="ADAL" clId="{F3C68A08-DF71-4CC7-AF69-4FE64E70367F}" dt="2022-04-11T01:12:45.356" v="1933" actId="478"/>
          <ac:spMkLst>
            <pc:docMk/>
            <pc:sldMk cId="3334280722" sldId="901"/>
            <ac:spMk id="377" creationId="{F41A6E6D-7562-CA42-9311-B0C1991380EE}"/>
          </ac:spMkLst>
        </pc:spChg>
        <pc:spChg chg="del">
          <ac:chgData name="Weiwen Jiang" userId="0e4016a5-9048-4e1b-922e-13dee76f1b6b" providerId="ADAL" clId="{F3C68A08-DF71-4CC7-AF69-4FE64E70367F}" dt="2022-04-11T01:12:45.356" v="1933" actId="478"/>
          <ac:spMkLst>
            <pc:docMk/>
            <pc:sldMk cId="3334280722" sldId="901"/>
            <ac:spMk id="388" creationId="{378C6DCA-73BB-4ADA-9326-F9ABCE83E595}"/>
          </ac:spMkLst>
        </pc:spChg>
        <pc:spChg chg="add del mod">
          <ac:chgData name="Weiwen Jiang" userId="0e4016a5-9048-4e1b-922e-13dee76f1b6b" providerId="ADAL" clId="{F3C68A08-DF71-4CC7-AF69-4FE64E70367F}" dt="2022-04-11T01:15:12.356" v="1978" actId="478"/>
          <ac:spMkLst>
            <pc:docMk/>
            <pc:sldMk cId="3334280722" sldId="901"/>
            <ac:spMk id="389" creationId="{149AD5B5-8EF4-424F-B512-0EB3DE3276F4}"/>
          </ac:spMkLst>
        </pc:spChg>
        <pc:spChg chg="mod">
          <ac:chgData name="Weiwen Jiang" userId="0e4016a5-9048-4e1b-922e-13dee76f1b6b" providerId="ADAL" clId="{F3C68A08-DF71-4CC7-AF69-4FE64E70367F}" dt="2022-04-11T01:15:03.555" v="1976"/>
          <ac:spMkLst>
            <pc:docMk/>
            <pc:sldMk cId="3334280722" sldId="901"/>
            <ac:spMk id="391" creationId="{CE65C3EE-61D1-4A7C-818F-F871246C2422}"/>
          </ac:spMkLst>
        </pc:spChg>
        <pc:spChg chg="mod">
          <ac:chgData name="Weiwen Jiang" userId="0e4016a5-9048-4e1b-922e-13dee76f1b6b" providerId="ADAL" clId="{F3C68A08-DF71-4CC7-AF69-4FE64E70367F}" dt="2022-04-11T01:15:03.555" v="1976"/>
          <ac:spMkLst>
            <pc:docMk/>
            <pc:sldMk cId="3334280722" sldId="901"/>
            <ac:spMk id="396" creationId="{74388461-2AA4-4762-9588-91D3743E77BC}"/>
          </ac:spMkLst>
        </pc:spChg>
        <pc:spChg chg="add del mod">
          <ac:chgData name="Weiwen Jiang" userId="0e4016a5-9048-4e1b-922e-13dee76f1b6b" providerId="ADAL" clId="{F3C68A08-DF71-4CC7-AF69-4FE64E70367F}" dt="2022-04-11T01:15:12.356" v="1978" actId="478"/>
          <ac:spMkLst>
            <pc:docMk/>
            <pc:sldMk cId="3334280722" sldId="901"/>
            <ac:spMk id="398" creationId="{FA739E9C-0DF4-4AB6-9CD4-E90C8F4B5CCC}"/>
          </ac:spMkLst>
        </pc:spChg>
        <pc:spChg chg="add mod">
          <ac:chgData name="Weiwen Jiang" userId="0e4016a5-9048-4e1b-922e-13dee76f1b6b" providerId="ADAL" clId="{F3C68A08-DF71-4CC7-AF69-4FE64E70367F}" dt="2022-04-11T01:22:13.369" v="2470" actId="1076"/>
          <ac:spMkLst>
            <pc:docMk/>
            <pc:sldMk cId="3334280722" sldId="901"/>
            <ac:spMk id="399" creationId="{944DCB38-5678-47BA-8A78-CDC779396C4A}"/>
          </ac:spMkLst>
        </pc:spChg>
        <pc:spChg chg="add mod">
          <ac:chgData name="Weiwen Jiang" userId="0e4016a5-9048-4e1b-922e-13dee76f1b6b" providerId="ADAL" clId="{F3C68A08-DF71-4CC7-AF69-4FE64E70367F}" dt="2022-04-11T01:22:15.808" v="2471" actId="1076"/>
          <ac:spMkLst>
            <pc:docMk/>
            <pc:sldMk cId="3334280722" sldId="901"/>
            <ac:spMk id="400" creationId="{4072FE52-7D0A-48C8-84EC-207937BFF502}"/>
          </ac:spMkLst>
        </pc:spChg>
        <pc:spChg chg="add del">
          <ac:chgData name="Weiwen Jiang" userId="0e4016a5-9048-4e1b-922e-13dee76f1b6b" providerId="ADAL" clId="{F3C68A08-DF71-4CC7-AF69-4FE64E70367F}" dt="2022-04-11T01:23:54.409" v="2535" actId="22"/>
          <ac:spMkLst>
            <pc:docMk/>
            <pc:sldMk cId="3334280722" sldId="901"/>
            <ac:spMk id="401" creationId="{7DE65B4C-5D92-41F1-8BC5-5CF3D8FD4DB0}"/>
          </ac:spMkLst>
        </pc:spChg>
        <pc:spChg chg="add mod">
          <ac:chgData name="Weiwen Jiang" userId="0e4016a5-9048-4e1b-922e-13dee76f1b6b" providerId="ADAL" clId="{F3C68A08-DF71-4CC7-AF69-4FE64E70367F}" dt="2022-04-11T01:24:03.883" v="2539" actId="164"/>
          <ac:spMkLst>
            <pc:docMk/>
            <pc:sldMk cId="3334280722" sldId="901"/>
            <ac:spMk id="402" creationId="{A636FE90-809A-404A-8E24-D8CD8098D3D6}"/>
          </ac:spMkLst>
        </pc:spChg>
        <pc:spChg chg="del">
          <ac:chgData name="Weiwen Jiang" userId="0e4016a5-9048-4e1b-922e-13dee76f1b6b" providerId="ADAL" clId="{F3C68A08-DF71-4CC7-AF69-4FE64E70367F}" dt="2022-04-11T01:12:45.356" v="1933" actId="478"/>
          <ac:spMkLst>
            <pc:docMk/>
            <pc:sldMk cId="3334280722" sldId="901"/>
            <ac:spMk id="411" creationId="{FBF5F664-48B5-CE41-9EEE-006FCD771699}"/>
          </ac:spMkLst>
        </pc:spChg>
        <pc:spChg chg="del">
          <ac:chgData name="Weiwen Jiang" userId="0e4016a5-9048-4e1b-922e-13dee76f1b6b" providerId="ADAL" clId="{F3C68A08-DF71-4CC7-AF69-4FE64E70367F}" dt="2022-04-11T01:12:45.356" v="1933" actId="478"/>
          <ac:spMkLst>
            <pc:docMk/>
            <pc:sldMk cId="3334280722" sldId="901"/>
            <ac:spMk id="914" creationId="{1B5280F0-35B4-844A-9E9B-3DA3C0E8DF1F}"/>
          </ac:spMkLst>
        </pc:spChg>
        <pc:spChg chg="del">
          <ac:chgData name="Weiwen Jiang" userId="0e4016a5-9048-4e1b-922e-13dee76f1b6b" providerId="ADAL" clId="{F3C68A08-DF71-4CC7-AF69-4FE64E70367F}" dt="2022-04-11T01:12:45.356" v="1933" actId="478"/>
          <ac:spMkLst>
            <pc:docMk/>
            <pc:sldMk cId="3334280722" sldId="901"/>
            <ac:spMk id="916" creationId="{9BDB18A3-D09A-864C-BA13-24905096510D}"/>
          </ac:spMkLst>
        </pc:spChg>
        <pc:spChg chg="del">
          <ac:chgData name="Weiwen Jiang" userId="0e4016a5-9048-4e1b-922e-13dee76f1b6b" providerId="ADAL" clId="{F3C68A08-DF71-4CC7-AF69-4FE64E70367F}" dt="2022-04-11T01:12:45.356" v="1933" actId="478"/>
          <ac:spMkLst>
            <pc:docMk/>
            <pc:sldMk cId="3334280722" sldId="901"/>
            <ac:spMk id="923" creationId="{21408B34-686F-DF4A-A06B-D7A83DB7A4FC}"/>
          </ac:spMkLst>
        </pc:spChg>
        <pc:spChg chg="del">
          <ac:chgData name="Weiwen Jiang" userId="0e4016a5-9048-4e1b-922e-13dee76f1b6b" providerId="ADAL" clId="{F3C68A08-DF71-4CC7-AF69-4FE64E70367F}" dt="2022-04-11T01:12:45.356" v="1933" actId="478"/>
          <ac:spMkLst>
            <pc:docMk/>
            <pc:sldMk cId="3334280722" sldId="901"/>
            <ac:spMk id="924" creationId="{CCEE711F-A458-E849-A96F-60DAFB59132C}"/>
          </ac:spMkLst>
        </pc:spChg>
        <pc:spChg chg="del">
          <ac:chgData name="Weiwen Jiang" userId="0e4016a5-9048-4e1b-922e-13dee76f1b6b" providerId="ADAL" clId="{F3C68A08-DF71-4CC7-AF69-4FE64E70367F}" dt="2022-04-11T01:12:45.356" v="1933" actId="478"/>
          <ac:spMkLst>
            <pc:docMk/>
            <pc:sldMk cId="3334280722" sldId="901"/>
            <ac:spMk id="925" creationId="{46645936-B0BB-A44F-970C-EBB717A6B02A}"/>
          </ac:spMkLst>
        </pc:spChg>
        <pc:spChg chg="del">
          <ac:chgData name="Weiwen Jiang" userId="0e4016a5-9048-4e1b-922e-13dee76f1b6b" providerId="ADAL" clId="{F3C68A08-DF71-4CC7-AF69-4FE64E70367F}" dt="2022-04-11T01:12:45.356" v="1933" actId="478"/>
          <ac:spMkLst>
            <pc:docMk/>
            <pc:sldMk cId="3334280722" sldId="901"/>
            <ac:spMk id="926" creationId="{E53AEE37-3798-794D-96CF-03850F642193}"/>
          </ac:spMkLst>
        </pc:spChg>
        <pc:spChg chg="del">
          <ac:chgData name="Weiwen Jiang" userId="0e4016a5-9048-4e1b-922e-13dee76f1b6b" providerId="ADAL" clId="{F3C68A08-DF71-4CC7-AF69-4FE64E70367F}" dt="2022-04-11T01:12:45.356" v="1933" actId="478"/>
          <ac:spMkLst>
            <pc:docMk/>
            <pc:sldMk cId="3334280722" sldId="901"/>
            <ac:spMk id="927" creationId="{3AAE24A1-930D-8E49-8F1E-73C72C866FAA}"/>
          </ac:spMkLst>
        </pc:spChg>
        <pc:spChg chg="del">
          <ac:chgData name="Weiwen Jiang" userId="0e4016a5-9048-4e1b-922e-13dee76f1b6b" providerId="ADAL" clId="{F3C68A08-DF71-4CC7-AF69-4FE64E70367F}" dt="2022-04-11T01:12:45.356" v="1933" actId="478"/>
          <ac:spMkLst>
            <pc:docMk/>
            <pc:sldMk cId="3334280722" sldId="901"/>
            <ac:spMk id="928" creationId="{EE41F173-404C-6447-B2CB-5BF22A831659}"/>
          </ac:spMkLst>
        </pc:spChg>
        <pc:spChg chg="del">
          <ac:chgData name="Weiwen Jiang" userId="0e4016a5-9048-4e1b-922e-13dee76f1b6b" providerId="ADAL" clId="{F3C68A08-DF71-4CC7-AF69-4FE64E70367F}" dt="2022-04-11T01:12:45.356" v="1933" actId="478"/>
          <ac:spMkLst>
            <pc:docMk/>
            <pc:sldMk cId="3334280722" sldId="901"/>
            <ac:spMk id="930" creationId="{D3761212-20AC-7F46-9902-2B226EEEF228}"/>
          </ac:spMkLst>
        </pc:spChg>
        <pc:spChg chg="del">
          <ac:chgData name="Weiwen Jiang" userId="0e4016a5-9048-4e1b-922e-13dee76f1b6b" providerId="ADAL" clId="{F3C68A08-DF71-4CC7-AF69-4FE64E70367F}" dt="2022-04-11T01:12:45.356" v="1933" actId="478"/>
          <ac:spMkLst>
            <pc:docMk/>
            <pc:sldMk cId="3334280722" sldId="901"/>
            <ac:spMk id="931" creationId="{9BC96FA4-F455-6B47-980B-E85FB3A62761}"/>
          </ac:spMkLst>
        </pc:spChg>
        <pc:spChg chg="del">
          <ac:chgData name="Weiwen Jiang" userId="0e4016a5-9048-4e1b-922e-13dee76f1b6b" providerId="ADAL" clId="{F3C68A08-DF71-4CC7-AF69-4FE64E70367F}" dt="2022-04-11T01:12:45.356" v="1933" actId="478"/>
          <ac:spMkLst>
            <pc:docMk/>
            <pc:sldMk cId="3334280722" sldId="901"/>
            <ac:spMk id="932" creationId="{27B6513B-AD90-2742-A2CD-11DB02508084}"/>
          </ac:spMkLst>
        </pc:spChg>
        <pc:spChg chg="del">
          <ac:chgData name="Weiwen Jiang" userId="0e4016a5-9048-4e1b-922e-13dee76f1b6b" providerId="ADAL" clId="{F3C68A08-DF71-4CC7-AF69-4FE64E70367F}" dt="2022-04-11T01:12:45.356" v="1933" actId="478"/>
          <ac:spMkLst>
            <pc:docMk/>
            <pc:sldMk cId="3334280722" sldId="901"/>
            <ac:spMk id="946" creationId="{ABA27578-2BDC-A341-B5FD-5ACF5A1823BF}"/>
          </ac:spMkLst>
        </pc:spChg>
        <pc:spChg chg="del">
          <ac:chgData name="Weiwen Jiang" userId="0e4016a5-9048-4e1b-922e-13dee76f1b6b" providerId="ADAL" clId="{F3C68A08-DF71-4CC7-AF69-4FE64E70367F}" dt="2022-04-11T01:12:45.356" v="1933" actId="478"/>
          <ac:spMkLst>
            <pc:docMk/>
            <pc:sldMk cId="3334280722" sldId="901"/>
            <ac:spMk id="947" creationId="{AD2BF74E-346F-3A4C-8703-21755B55D960}"/>
          </ac:spMkLst>
        </pc:spChg>
        <pc:spChg chg="del">
          <ac:chgData name="Weiwen Jiang" userId="0e4016a5-9048-4e1b-922e-13dee76f1b6b" providerId="ADAL" clId="{F3C68A08-DF71-4CC7-AF69-4FE64E70367F}" dt="2022-04-11T01:12:45.356" v="1933" actId="478"/>
          <ac:spMkLst>
            <pc:docMk/>
            <pc:sldMk cId="3334280722" sldId="901"/>
            <ac:spMk id="948" creationId="{DD00C896-5E2A-CE49-A6AF-92E826EC67AF}"/>
          </ac:spMkLst>
        </pc:spChg>
        <pc:spChg chg="del">
          <ac:chgData name="Weiwen Jiang" userId="0e4016a5-9048-4e1b-922e-13dee76f1b6b" providerId="ADAL" clId="{F3C68A08-DF71-4CC7-AF69-4FE64E70367F}" dt="2022-04-11T01:12:45.356" v="1933" actId="478"/>
          <ac:spMkLst>
            <pc:docMk/>
            <pc:sldMk cId="3334280722" sldId="901"/>
            <ac:spMk id="949" creationId="{54C21533-B8E2-094B-B026-F07F23C26C8E}"/>
          </ac:spMkLst>
        </pc:spChg>
        <pc:spChg chg="del">
          <ac:chgData name="Weiwen Jiang" userId="0e4016a5-9048-4e1b-922e-13dee76f1b6b" providerId="ADAL" clId="{F3C68A08-DF71-4CC7-AF69-4FE64E70367F}" dt="2022-04-11T01:12:45.356" v="1933" actId="478"/>
          <ac:spMkLst>
            <pc:docMk/>
            <pc:sldMk cId="3334280722" sldId="901"/>
            <ac:spMk id="950" creationId="{95C2E460-0B66-E64B-B940-944DB5701713}"/>
          </ac:spMkLst>
        </pc:spChg>
        <pc:grpChg chg="del">
          <ac:chgData name="Weiwen Jiang" userId="0e4016a5-9048-4e1b-922e-13dee76f1b6b" providerId="ADAL" clId="{F3C68A08-DF71-4CC7-AF69-4FE64E70367F}" dt="2022-04-11T01:12:47.101" v="1934" actId="478"/>
          <ac:grpSpMkLst>
            <pc:docMk/>
            <pc:sldMk cId="3334280722" sldId="901"/>
            <ac:grpSpMk id="4" creationId="{0DBE1400-79C9-4B73-A8A2-A98E1B8C27FF}"/>
          </ac:grpSpMkLst>
        </pc:grpChg>
        <pc:grpChg chg="add mod ord">
          <ac:chgData name="Weiwen Jiang" userId="0e4016a5-9048-4e1b-922e-13dee76f1b6b" providerId="ADAL" clId="{F3C68A08-DF71-4CC7-AF69-4FE64E70367F}" dt="2022-04-11T03:23:38.882" v="5047" actId="166"/>
          <ac:grpSpMkLst>
            <pc:docMk/>
            <pc:sldMk cId="3334280722" sldId="901"/>
            <ac:grpSpMk id="15" creationId="{5CFD48BA-7C51-4B93-A252-72CEBC21020B}"/>
          </ac:grpSpMkLst>
        </pc:grpChg>
        <pc:grpChg chg="del">
          <ac:chgData name="Weiwen Jiang" userId="0e4016a5-9048-4e1b-922e-13dee76f1b6b" providerId="ADAL" clId="{F3C68A08-DF71-4CC7-AF69-4FE64E70367F}" dt="2022-04-11T01:12:48.828" v="1935" actId="478"/>
          <ac:grpSpMkLst>
            <pc:docMk/>
            <pc:sldMk cId="3334280722" sldId="901"/>
            <ac:grpSpMk id="80" creationId="{C7923CBE-F959-D245-9DF6-835379A40DC5}"/>
          </ac:grpSpMkLst>
        </pc:grpChg>
        <pc:grpChg chg="del">
          <ac:chgData name="Weiwen Jiang" userId="0e4016a5-9048-4e1b-922e-13dee76f1b6b" providerId="ADAL" clId="{F3C68A08-DF71-4CC7-AF69-4FE64E70367F}" dt="2022-04-11T01:12:45.356" v="1933" actId="478"/>
          <ac:grpSpMkLst>
            <pc:docMk/>
            <pc:sldMk cId="3334280722" sldId="901"/>
            <ac:grpSpMk id="83" creationId="{B479A854-12BA-7144-886E-9A42690BD90F}"/>
          </ac:grpSpMkLst>
        </pc:grpChg>
        <pc:grpChg chg="del">
          <ac:chgData name="Weiwen Jiang" userId="0e4016a5-9048-4e1b-922e-13dee76f1b6b" providerId="ADAL" clId="{F3C68A08-DF71-4CC7-AF69-4FE64E70367F}" dt="2022-04-11T01:12:45.356" v="1933" actId="478"/>
          <ac:grpSpMkLst>
            <pc:docMk/>
            <pc:sldMk cId="3334280722" sldId="901"/>
            <ac:grpSpMk id="84" creationId="{2B4A2023-38C0-344C-86A8-8F5C87BF7007}"/>
          </ac:grpSpMkLst>
        </pc:grpChg>
        <pc:grpChg chg="del">
          <ac:chgData name="Weiwen Jiang" userId="0e4016a5-9048-4e1b-922e-13dee76f1b6b" providerId="ADAL" clId="{F3C68A08-DF71-4CC7-AF69-4FE64E70367F}" dt="2022-04-11T01:12:45.356" v="1933" actId="478"/>
          <ac:grpSpMkLst>
            <pc:docMk/>
            <pc:sldMk cId="3334280722" sldId="901"/>
            <ac:grpSpMk id="85" creationId="{2B152A12-75E9-104E-BB98-BC8D3C00A932}"/>
          </ac:grpSpMkLst>
        </pc:grpChg>
        <pc:grpChg chg="del">
          <ac:chgData name="Weiwen Jiang" userId="0e4016a5-9048-4e1b-922e-13dee76f1b6b" providerId="ADAL" clId="{F3C68A08-DF71-4CC7-AF69-4FE64E70367F}" dt="2022-04-11T01:12:45.356" v="1933" actId="478"/>
          <ac:grpSpMkLst>
            <pc:docMk/>
            <pc:sldMk cId="3334280722" sldId="901"/>
            <ac:grpSpMk id="241" creationId="{A08DF7AA-726E-654E-9CD6-4D0C4A50071E}"/>
          </ac:grpSpMkLst>
        </pc:grpChg>
        <pc:grpChg chg="del">
          <ac:chgData name="Weiwen Jiang" userId="0e4016a5-9048-4e1b-922e-13dee76f1b6b" providerId="ADAL" clId="{F3C68A08-DF71-4CC7-AF69-4FE64E70367F}" dt="2022-04-11T01:12:45.356" v="1933" actId="478"/>
          <ac:grpSpMkLst>
            <pc:docMk/>
            <pc:sldMk cId="3334280722" sldId="901"/>
            <ac:grpSpMk id="242" creationId="{697B2E8E-EDAB-294C-81C3-4E97AE708CC4}"/>
          </ac:grpSpMkLst>
        </pc:grpChg>
        <pc:grpChg chg="del">
          <ac:chgData name="Weiwen Jiang" userId="0e4016a5-9048-4e1b-922e-13dee76f1b6b" providerId="ADAL" clId="{F3C68A08-DF71-4CC7-AF69-4FE64E70367F}" dt="2022-04-11T01:12:45.356" v="1933" actId="478"/>
          <ac:grpSpMkLst>
            <pc:docMk/>
            <pc:sldMk cId="3334280722" sldId="901"/>
            <ac:grpSpMk id="243" creationId="{8C906602-8ADA-3341-86C4-A1A3D7021261}"/>
          </ac:grpSpMkLst>
        </pc:grpChg>
        <pc:grpChg chg="del">
          <ac:chgData name="Weiwen Jiang" userId="0e4016a5-9048-4e1b-922e-13dee76f1b6b" providerId="ADAL" clId="{F3C68A08-DF71-4CC7-AF69-4FE64E70367F}" dt="2022-04-11T01:12:45.356" v="1933" actId="478"/>
          <ac:grpSpMkLst>
            <pc:docMk/>
            <pc:sldMk cId="3334280722" sldId="901"/>
            <ac:grpSpMk id="244" creationId="{5F2C7086-3466-234C-8279-A53B0F650938}"/>
          </ac:grpSpMkLst>
        </pc:grpChg>
        <pc:grpChg chg="del">
          <ac:chgData name="Weiwen Jiang" userId="0e4016a5-9048-4e1b-922e-13dee76f1b6b" providerId="ADAL" clId="{F3C68A08-DF71-4CC7-AF69-4FE64E70367F}" dt="2022-04-11T01:12:45.356" v="1933" actId="478"/>
          <ac:grpSpMkLst>
            <pc:docMk/>
            <pc:sldMk cId="3334280722" sldId="901"/>
            <ac:grpSpMk id="379" creationId="{8B0991C2-91B9-674A-8B1A-EA9AD4725435}"/>
          </ac:grpSpMkLst>
        </pc:grpChg>
        <pc:grpChg chg="del">
          <ac:chgData name="Weiwen Jiang" userId="0e4016a5-9048-4e1b-922e-13dee76f1b6b" providerId="ADAL" clId="{F3C68A08-DF71-4CC7-AF69-4FE64E70367F}" dt="2022-04-11T01:12:45.356" v="1933" actId="478"/>
          <ac:grpSpMkLst>
            <pc:docMk/>
            <pc:sldMk cId="3334280722" sldId="901"/>
            <ac:grpSpMk id="383" creationId="{C2AE7A0E-B593-E649-BEFA-A7F5416919F4}"/>
          </ac:grpSpMkLst>
        </pc:grpChg>
        <pc:grpChg chg="add del mod">
          <ac:chgData name="Weiwen Jiang" userId="0e4016a5-9048-4e1b-922e-13dee76f1b6b" providerId="ADAL" clId="{F3C68A08-DF71-4CC7-AF69-4FE64E70367F}" dt="2022-04-11T01:15:12.356" v="1978" actId="478"/>
          <ac:grpSpMkLst>
            <pc:docMk/>
            <pc:sldMk cId="3334280722" sldId="901"/>
            <ac:grpSpMk id="390" creationId="{3D5AFD99-81C1-42E5-99A7-7D03157A0D55}"/>
          </ac:grpSpMkLst>
        </pc:grpChg>
        <pc:grpChg chg="mod">
          <ac:chgData name="Weiwen Jiang" userId="0e4016a5-9048-4e1b-922e-13dee76f1b6b" providerId="ADAL" clId="{F3C68A08-DF71-4CC7-AF69-4FE64E70367F}" dt="2022-04-11T01:15:03.555" v="1976"/>
          <ac:grpSpMkLst>
            <pc:docMk/>
            <pc:sldMk cId="3334280722" sldId="901"/>
            <ac:grpSpMk id="392" creationId="{0A5D529D-0DF6-494C-89E5-16295DF78627}"/>
          </ac:grpSpMkLst>
        </pc:grpChg>
        <pc:grpChg chg="del">
          <ac:chgData name="Weiwen Jiang" userId="0e4016a5-9048-4e1b-922e-13dee76f1b6b" providerId="ADAL" clId="{F3C68A08-DF71-4CC7-AF69-4FE64E70367F}" dt="2022-04-11T01:12:45.356" v="1933" actId="478"/>
          <ac:grpSpMkLst>
            <pc:docMk/>
            <pc:sldMk cId="3334280722" sldId="901"/>
            <ac:grpSpMk id="913" creationId="{7D457BE7-22D3-CE40-B568-E8E2021F64FB}"/>
          </ac:grpSpMkLst>
        </pc:grpChg>
        <pc:grpChg chg="del">
          <ac:chgData name="Weiwen Jiang" userId="0e4016a5-9048-4e1b-922e-13dee76f1b6b" providerId="ADAL" clId="{F3C68A08-DF71-4CC7-AF69-4FE64E70367F}" dt="2022-04-11T01:12:45.356" v="1933" actId="478"/>
          <ac:grpSpMkLst>
            <pc:docMk/>
            <pc:sldMk cId="3334280722" sldId="901"/>
            <ac:grpSpMk id="936" creationId="{CED4627A-A78F-EB4F-A245-6EE2B373BF5D}"/>
          </ac:grpSpMkLst>
        </pc:grpChg>
        <pc:grpChg chg="del">
          <ac:chgData name="Weiwen Jiang" userId="0e4016a5-9048-4e1b-922e-13dee76f1b6b" providerId="ADAL" clId="{F3C68A08-DF71-4CC7-AF69-4FE64E70367F}" dt="2022-04-11T01:12:45.356" v="1933" actId="478"/>
          <ac:grpSpMkLst>
            <pc:docMk/>
            <pc:sldMk cId="3334280722" sldId="901"/>
            <ac:grpSpMk id="937" creationId="{8D264ED1-5FE9-9F4A-A8CE-ECD6F88D9468}"/>
          </ac:grpSpMkLst>
        </pc:grpChg>
        <pc:grpChg chg="del">
          <ac:chgData name="Weiwen Jiang" userId="0e4016a5-9048-4e1b-922e-13dee76f1b6b" providerId="ADAL" clId="{F3C68A08-DF71-4CC7-AF69-4FE64E70367F}" dt="2022-04-11T01:12:45.356" v="1933" actId="478"/>
          <ac:grpSpMkLst>
            <pc:docMk/>
            <pc:sldMk cId="3334280722" sldId="901"/>
            <ac:grpSpMk id="938" creationId="{E0FBCED5-FDB7-4347-846E-4B1E9271A3CB}"/>
          </ac:grpSpMkLst>
        </pc:grpChg>
        <pc:grpChg chg="del">
          <ac:chgData name="Weiwen Jiang" userId="0e4016a5-9048-4e1b-922e-13dee76f1b6b" providerId="ADAL" clId="{F3C68A08-DF71-4CC7-AF69-4FE64E70367F}" dt="2022-04-11T01:12:45.356" v="1933" actId="478"/>
          <ac:grpSpMkLst>
            <pc:docMk/>
            <pc:sldMk cId="3334280722" sldId="901"/>
            <ac:grpSpMk id="940" creationId="{3F77E988-6A69-194C-A8D2-C4AC03D19CD1}"/>
          </ac:grpSpMkLst>
        </pc:grpChg>
        <pc:grpChg chg="del">
          <ac:chgData name="Weiwen Jiang" userId="0e4016a5-9048-4e1b-922e-13dee76f1b6b" providerId="ADAL" clId="{F3C68A08-DF71-4CC7-AF69-4FE64E70367F}" dt="2022-04-11T01:12:45.356" v="1933" actId="478"/>
          <ac:grpSpMkLst>
            <pc:docMk/>
            <pc:sldMk cId="3334280722" sldId="901"/>
            <ac:grpSpMk id="941" creationId="{E884CB1D-E8AE-0E4D-92DE-A20D80D06D5D}"/>
          </ac:grpSpMkLst>
        </pc:grpChg>
        <pc:grpChg chg="del">
          <ac:chgData name="Weiwen Jiang" userId="0e4016a5-9048-4e1b-922e-13dee76f1b6b" providerId="ADAL" clId="{F3C68A08-DF71-4CC7-AF69-4FE64E70367F}" dt="2022-04-11T01:12:45.356" v="1933" actId="478"/>
          <ac:grpSpMkLst>
            <pc:docMk/>
            <pc:sldMk cId="3334280722" sldId="901"/>
            <ac:grpSpMk id="942" creationId="{91C32BC2-1FE4-DB4C-8E25-A50C15644D31}"/>
          </ac:grpSpMkLst>
        </pc:grpChg>
        <pc:grpChg chg="del">
          <ac:chgData name="Weiwen Jiang" userId="0e4016a5-9048-4e1b-922e-13dee76f1b6b" providerId="ADAL" clId="{F3C68A08-DF71-4CC7-AF69-4FE64E70367F}" dt="2022-04-11T01:12:45.356" v="1933" actId="478"/>
          <ac:grpSpMkLst>
            <pc:docMk/>
            <pc:sldMk cId="3334280722" sldId="901"/>
            <ac:grpSpMk id="943" creationId="{F1C0C766-248F-DF45-96EC-0815CCBD5A24}"/>
          </ac:grpSpMkLst>
        </pc:grpChg>
        <pc:picChg chg="add mod modCrop">
          <ac:chgData name="Weiwen Jiang" userId="0e4016a5-9048-4e1b-922e-13dee76f1b6b" providerId="ADAL" clId="{F3C68A08-DF71-4CC7-AF69-4FE64E70367F}" dt="2022-04-11T01:23:22.435" v="2505" actId="1076"/>
          <ac:picMkLst>
            <pc:docMk/>
            <pc:sldMk cId="3334280722" sldId="901"/>
            <ac:picMk id="5" creationId="{5FD61EEB-2A56-4C4B-8414-A27ED7153F24}"/>
          </ac:picMkLst>
        </pc:picChg>
        <pc:picChg chg="del">
          <ac:chgData name="Weiwen Jiang" userId="0e4016a5-9048-4e1b-922e-13dee76f1b6b" providerId="ADAL" clId="{F3C68A08-DF71-4CC7-AF69-4FE64E70367F}" dt="2022-04-11T01:12:45.356" v="1933" actId="478"/>
          <ac:picMkLst>
            <pc:docMk/>
            <pc:sldMk cId="3334280722" sldId="901"/>
            <ac:picMk id="253" creationId="{8CBA39DB-3290-0447-8B83-5E724E967051}"/>
          </ac:picMkLst>
        </pc:picChg>
        <pc:picChg chg="mod">
          <ac:chgData name="Weiwen Jiang" userId="0e4016a5-9048-4e1b-922e-13dee76f1b6b" providerId="ADAL" clId="{F3C68A08-DF71-4CC7-AF69-4FE64E70367F}" dt="2022-04-11T01:15:03.555" v="1976"/>
          <ac:picMkLst>
            <pc:docMk/>
            <pc:sldMk cId="3334280722" sldId="901"/>
            <ac:picMk id="393" creationId="{E3342140-2D0B-4DFC-A7EF-CF467787CBDD}"/>
          </ac:picMkLst>
        </pc:picChg>
        <pc:cxnChg chg="del">
          <ac:chgData name="Weiwen Jiang" userId="0e4016a5-9048-4e1b-922e-13dee76f1b6b" providerId="ADAL" clId="{F3C68A08-DF71-4CC7-AF69-4FE64E70367F}" dt="2022-04-11T01:12:45.356" v="1933" actId="478"/>
          <ac:cxnSpMkLst>
            <pc:docMk/>
            <pc:sldMk cId="3334280722" sldId="901"/>
            <ac:cxnSpMk id="251" creationId="{FA7957FB-B2DA-7541-B755-14EA49D0CFEA}"/>
          </ac:cxnSpMkLst>
        </pc:cxnChg>
        <pc:cxnChg chg="del">
          <ac:chgData name="Weiwen Jiang" userId="0e4016a5-9048-4e1b-922e-13dee76f1b6b" providerId="ADAL" clId="{F3C68A08-DF71-4CC7-AF69-4FE64E70367F}" dt="2022-04-11T01:12:45.356" v="1933" actId="478"/>
          <ac:cxnSpMkLst>
            <pc:docMk/>
            <pc:sldMk cId="3334280722" sldId="901"/>
            <ac:cxnSpMk id="378" creationId="{29EA5E33-D38A-BC46-A5C7-A2CE3E988838}"/>
          </ac:cxnSpMkLst>
        </pc:cxnChg>
        <pc:cxnChg chg="del">
          <ac:chgData name="Weiwen Jiang" userId="0e4016a5-9048-4e1b-922e-13dee76f1b6b" providerId="ADAL" clId="{F3C68A08-DF71-4CC7-AF69-4FE64E70367F}" dt="2022-04-11T01:12:45.356" v="1933" actId="478"/>
          <ac:cxnSpMkLst>
            <pc:docMk/>
            <pc:sldMk cId="3334280722" sldId="901"/>
            <ac:cxnSpMk id="410" creationId="{D050B91C-8C02-E141-B472-80DEB8A764CA}"/>
          </ac:cxnSpMkLst>
        </pc:cxnChg>
        <pc:cxnChg chg="del">
          <ac:chgData name="Weiwen Jiang" userId="0e4016a5-9048-4e1b-922e-13dee76f1b6b" providerId="ADAL" clId="{F3C68A08-DF71-4CC7-AF69-4FE64E70367F}" dt="2022-04-11T01:12:45.356" v="1933" actId="478"/>
          <ac:cxnSpMkLst>
            <pc:docMk/>
            <pc:sldMk cId="3334280722" sldId="901"/>
            <ac:cxnSpMk id="915" creationId="{B824AA26-F0D3-224B-A28E-9E5D9BD42EF5}"/>
          </ac:cxnSpMkLst>
        </pc:cxnChg>
        <pc:cxnChg chg="del">
          <ac:chgData name="Weiwen Jiang" userId="0e4016a5-9048-4e1b-922e-13dee76f1b6b" providerId="ADAL" clId="{F3C68A08-DF71-4CC7-AF69-4FE64E70367F}" dt="2022-04-11T01:12:45.356" v="1933" actId="478"/>
          <ac:cxnSpMkLst>
            <pc:docMk/>
            <pc:sldMk cId="3334280722" sldId="901"/>
            <ac:cxnSpMk id="917" creationId="{54D8F253-6B47-9847-8E11-27D3ECEE56BF}"/>
          </ac:cxnSpMkLst>
        </pc:cxnChg>
        <pc:cxnChg chg="del">
          <ac:chgData name="Weiwen Jiang" userId="0e4016a5-9048-4e1b-922e-13dee76f1b6b" providerId="ADAL" clId="{F3C68A08-DF71-4CC7-AF69-4FE64E70367F}" dt="2022-04-11T01:12:45.356" v="1933" actId="478"/>
          <ac:cxnSpMkLst>
            <pc:docMk/>
            <pc:sldMk cId="3334280722" sldId="901"/>
            <ac:cxnSpMk id="918" creationId="{B97CB9AB-9266-AD49-8B95-194FAC63F9AD}"/>
          </ac:cxnSpMkLst>
        </pc:cxnChg>
        <pc:cxnChg chg="del">
          <ac:chgData name="Weiwen Jiang" userId="0e4016a5-9048-4e1b-922e-13dee76f1b6b" providerId="ADAL" clId="{F3C68A08-DF71-4CC7-AF69-4FE64E70367F}" dt="2022-04-11T01:12:45.356" v="1933" actId="478"/>
          <ac:cxnSpMkLst>
            <pc:docMk/>
            <pc:sldMk cId="3334280722" sldId="901"/>
            <ac:cxnSpMk id="919" creationId="{DB54561C-9C4D-E243-941A-08E4E951F0E6}"/>
          </ac:cxnSpMkLst>
        </pc:cxnChg>
        <pc:cxnChg chg="del">
          <ac:chgData name="Weiwen Jiang" userId="0e4016a5-9048-4e1b-922e-13dee76f1b6b" providerId="ADAL" clId="{F3C68A08-DF71-4CC7-AF69-4FE64E70367F}" dt="2022-04-11T01:12:45.356" v="1933" actId="478"/>
          <ac:cxnSpMkLst>
            <pc:docMk/>
            <pc:sldMk cId="3334280722" sldId="901"/>
            <ac:cxnSpMk id="920" creationId="{6765E04A-5B57-E44F-BAE3-9016A2264020}"/>
          </ac:cxnSpMkLst>
        </pc:cxnChg>
        <pc:cxnChg chg="del">
          <ac:chgData name="Weiwen Jiang" userId="0e4016a5-9048-4e1b-922e-13dee76f1b6b" providerId="ADAL" clId="{F3C68A08-DF71-4CC7-AF69-4FE64E70367F}" dt="2022-04-11T01:12:45.356" v="1933" actId="478"/>
          <ac:cxnSpMkLst>
            <pc:docMk/>
            <pc:sldMk cId="3334280722" sldId="901"/>
            <ac:cxnSpMk id="921" creationId="{6ECE5B9C-C336-8E44-9AB5-5CA977D87885}"/>
          </ac:cxnSpMkLst>
        </pc:cxnChg>
        <pc:cxnChg chg="del">
          <ac:chgData name="Weiwen Jiang" userId="0e4016a5-9048-4e1b-922e-13dee76f1b6b" providerId="ADAL" clId="{F3C68A08-DF71-4CC7-AF69-4FE64E70367F}" dt="2022-04-11T01:12:45.356" v="1933" actId="478"/>
          <ac:cxnSpMkLst>
            <pc:docMk/>
            <pc:sldMk cId="3334280722" sldId="901"/>
            <ac:cxnSpMk id="922" creationId="{3F692E81-65D9-694D-8941-7847AD58B873}"/>
          </ac:cxnSpMkLst>
        </pc:cxnChg>
        <pc:cxnChg chg="del">
          <ac:chgData name="Weiwen Jiang" userId="0e4016a5-9048-4e1b-922e-13dee76f1b6b" providerId="ADAL" clId="{F3C68A08-DF71-4CC7-AF69-4FE64E70367F}" dt="2022-04-11T01:12:45.356" v="1933" actId="478"/>
          <ac:cxnSpMkLst>
            <pc:docMk/>
            <pc:sldMk cId="3334280722" sldId="901"/>
            <ac:cxnSpMk id="929" creationId="{4CFC15DB-9F53-6E46-9C37-7CF5B19F7A11}"/>
          </ac:cxnSpMkLst>
        </pc:cxnChg>
        <pc:cxnChg chg="del">
          <ac:chgData name="Weiwen Jiang" userId="0e4016a5-9048-4e1b-922e-13dee76f1b6b" providerId="ADAL" clId="{F3C68A08-DF71-4CC7-AF69-4FE64E70367F}" dt="2022-04-11T01:12:45.356" v="1933" actId="478"/>
          <ac:cxnSpMkLst>
            <pc:docMk/>
            <pc:sldMk cId="3334280722" sldId="901"/>
            <ac:cxnSpMk id="939" creationId="{D8D78E09-D3C5-5741-95E9-BEE306AF18F7}"/>
          </ac:cxnSpMkLst>
        </pc:cxnChg>
        <pc:cxnChg chg="del">
          <ac:chgData name="Weiwen Jiang" userId="0e4016a5-9048-4e1b-922e-13dee76f1b6b" providerId="ADAL" clId="{F3C68A08-DF71-4CC7-AF69-4FE64E70367F}" dt="2022-04-11T01:12:45.356" v="1933" actId="478"/>
          <ac:cxnSpMkLst>
            <pc:docMk/>
            <pc:sldMk cId="3334280722" sldId="901"/>
            <ac:cxnSpMk id="944" creationId="{98B41849-D021-D540-ABE2-229EAFCEBDC0}"/>
          </ac:cxnSpMkLst>
        </pc:cxnChg>
        <pc:cxnChg chg="del">
          <ac:chgData name="Weiwen Jiang" userId="0e4016a5-9048-4e1b-922e-13dee76f1b6b" providerId="ADAL" clId="{F3C68A08-DF71-4CC7-AF69-4FE64E70367F}" dt="2022-04-11T01:12:45.356" v="1933" actId="478"/>
          <ac:cxnSpMkLst>
            <pc:docMk/>
            <pc:sldMk cId="3334280722" sldId="901"/>
            <ac:cxnSpMk id="945" creationId="{62DA1A34-5E6B-2C4D-AC12-C9F2A218312A}"/>
          </ac:cxnSpMkLst>
        </pc:cxnChg>
        <pc:cxnChg chg="del">
          <ac:chgData name="Weiwen Jiang" userId="0e4016a5-9048-4e1b-922e-13dee76f1b6b" providerId="ADAL" clId="{F3C68A08-DF71-4CC7-AF69-4FE64E70367F}" dt="2022-04-11T01:12:45.356" v="1933" actId="478"/>
          <ac:cxnSpMkLst>
            <pc:docMk/>
            <pc:sldMk cId="3334280722" sldId="901"/>
            <ac:cxnSpMk id="991" creationId="{99CC4F68-A004-864C-8CE5-88AA1FE7EA8E}"/>
          </ac:cxnSpMkLst>
        </pc:cxnChg>
        <pc:cxnChg chg="del">
          <ac:chgData name="Weiwen Jiang" userId="0e4016a5-9048-4e1b-922e-13dee76f1b6b" providerId="ADAL" clId="{F3C68A08-DF71-4CC7-AF69-4FE64E70367F}" dt="2022-04-11T01:12:45.356" v="1933" actId="478"/>
          <ac:cxnSpMkLst>
            <pc:docMk/>
            <pc:sldMk cId="3334280722" sldId="901"/>
            <ac:cxnSpMk id="994" creationId="{851138A1-ED14-0E47-8606-AB65B3014069}"/>
          </ac:cxnSpMkLst>
        </pc:cxnChg>
      </pc:sldChg>
      <pc:sldChg chg="modSp add del mod">
        <pc:chgData name="Weiwen Jiang" userId="0e4016a5-9048-4e1b-922e-13dee76f1b6b" providerId="ADAL" clId="{F3C68A08-DF71-4CC7-AF69-4FE64E70367F}" dt="2022-04-11T01:25:12.974" v="2553" actId="47"/>
        <pc:sldMkLst>
          <pc:docMk/>
          <pc:sldMk cId="689190253" sldId="902"/>
        </pc:sldMkLst>
        <pc:spChg chg="mod">
          <ac:chgData name="Weiwen Jiang" userId="0e4016a5-9048-4e1b-922e-13dee76f1b6b" providerId="ADAL" clId="{F3C68A08-DF71-4CC7-AF69-4FE64E70367F}" dt="2022-04-11T01:24:29.706" v="2547" actId="207"/>
          <ac:spMkLst>
            <pc:docMk/>
            <pc:sldMk cId="689190253" sldId="902"/>
            <ac:spMk id="7" creationId="{26413307-79F6-4254-8253-B7C600B057A2}"/>
          </ac:spMkLst>
        </pc:spChg>
      </pc:sldChg>
      <pc:sldChg chg="addSp delSp modSp add mod modTransition modAnim">
        <pc:chgData name="Weiwen Jiang" userId="0e4016a5-9048-4e1b-922e-13dee76f1b6b" providerId="ADAL" clId="{F3C68A08-DF71-4CC7-AF69-4FE64E70367F}" dt="2022-04-11T02:59:17.942" v="4769" actId="20577"/>
        <pc:sldMkLst>
          <pc:docMk/>
          <pc:sldMk cId="429758820" sldId="903"/>
        </pc:sldMkLst>
        <pc:spChg chg="del">
          <ac:chgData name="Weiwen Jiang" userId="0e4016a5-9048-4e1b-922e-13dee76f1b6b" providerId="ADAL" clId="{F3C68A08-DF71-4CC7-AF69-4FE64E70367F}" dt="2022-04-11T01:24:47.326" v="2551" actId="478"/>
          <ac:spMkLst>
            <pc:docMk/>
            <pc:sldMk cId="429758820" sldId="903"/>
            <ac:spMk id="7" creationId="{9747524E-1C7A-4732-BEE9-FF2B7DB9B85B}"/>
          </ac:spMkLst>
        </pc:spChg>
        <pc:spChg chg="del">
          <ac:chgData name="Weiwen Jiang" userId="0e4016a5-9048-4e1b-922e-13dee76f1b6b" providerId="ADAL" clId="{F3C68A08-DF71-4CC7-AF69-4FE64E70367F}" dt="2022-04-11T01:24:45.650" v="2550" actId="478"/>
          <ac:spMkLst>
            <pc:docMk/>
            <pc:sldMk cId="429758820" sldId="903"/>
            <ac:spMk id="8" creationId="{461DF580-21F6-41A4-A508-3F5BA18B43A6}"/>
          </ac:spMkLst>
        </pc:spChg>
        <pc:spChg chg="add mod">
          <ac:chgData name="Weiwen Jiang" userId="0e4016a5-9048-4e1b-922e-13dee76f1b6b" providerId="ADAL" clId="{F3C68A08-DF71-4CC7-AF69-4FE64E70367F}" dt="2022-04-11T01:29:10.716" v="2618" actId="164"/>
          <ac:spMkLst>
            <pc:docMk/>
            <pc:sldMk cId="429758820" sldId="903"/>
            <ac:spMk id="9" creationId="{DBED78FE-59A6-41BB-8481-0CD540BAD292}"/>
          </ac:spMkLst>
        </pc:spChg>
        <pc:spChg chg="add mod">
          <ac:chgData name="Weiwen Jiang" userId="0e4016a5-9048-4e1b-922e-13dee76f1b6b" providerId="ADAL" clId="{F3C68A08-DF71-4CC7-AF69-4FE64E70367F}" dt="2022-04-11T01:29:13.241" v="2619" actId="164"/>
          <ac:spMkLst>
            <pc:docMk/>
            <pc:sldMk cId="429758820" sldId="903"/>
            <ac:spMk id="16" creationId="{0A43856B-2F58-4CBF-A824-7FBD1FEFCADD}"/>
          </ac:spMkLst>
        </pc:spChg>
        <pc:spChg chg="add mod">
          <ac:chgData name="Weiwen Jiang" userId="0e4016a5-9048-4e1b-922e-13dee76f1b6b" providerId="ADAL" clId="{F3C68A08-DF71-4CC7-AF69-4FE64E70367F}" dt="2022-04-11T02:59:17.942" v="4769" actId="20577"/>
          <ac:spMkLst>
            <pc:docMk/>
            <pc:sldMk cId="429758820" sldId="903"/>
            <ac:spMk id="17" creationId="{80BD6E06-66F7-4D7D-8E1B-C43065D6A486}"/>
          </ac:spMkLst>
        </pc:spChg>
        <pc:spChg chg="add mod">
          <ac:chgData name="Weiwen Jiang" userId="0e4016a5-9048-4e1b-922e-13dee76f1b6b" providerId="ADAL" clId="{F3C68A08-DF71-4CC7-AF69-4FE64E70367F}" dt="2022-04-11T01:29:10.716" v="2618" actId="164"/>
          <ac:spMkLst>
            <pc:docMk/>
            <pc:sldMk cId="429758820" sldId="903"/>
            <ac:spMk id="18" creationId="{D4AF4950-F889-4B19-82A3-ACA6F63B19B9}"/>
          </ac:spMkLst>
        </pc:spChg>
        <pc:spChg chg="add mod">
          <ac:chgData name="Weiwen Jiang" userId="0e4016a5-9048-4e1b-922e-13dee76f1b6b" providerId="ADAL" clId="{F3C68A08-DF71-4CC7-AF69-4FE64E70367F}" dt="2022-04-11T01:29:15.890" v="2620" actId="164"/>
          <ac:spMkLst>
            <pc:docMk/>
            <pc:sldMk cId="429758820" sldId="903"/>
            <ac:spMk id="19" creationId="{B096B269-A684-4E9E-A58F-16F570673C52}"/>
          </ac:spMkLst>
        </pc:spChg>
        <pc:spChg chg="add del">
          <ac:chgData name="Weiwen Jiang" userId="0e4016a5-9048-4e1b-922e-13dee76f1b6b" providerId="ADAL" clId="{F3C68A08-DF71-4CC7-AF69-4FE64E70367F}" dt="2022-04-11T01:27:56.412" v="2583" actId="22"/>
          <ac:spMkLst>
            <pc:docMk/>
            <pc:sldMk cId="429758820" sldId="903"/>
            <ac:spMk id="20" creationId="{D8993A6A-61DD-414D-8355-E94AD64B487E}"/>
          </ac:spMkLst>
        </pc:spChg>
        <pc:spChg chg="add mod">
          <ac:chgData name="Weiwen Jiang" userId="0e4016a5-9048-4e1b-922e-13dee76f1b6b" providerId="ADAL" clId="{F3C68A08-DF71-4CC7-AF69-4FE64E70367F}" dt="2022-04-11T01:29:15.890" v="2620" actId="164"/>
          <ac:spMkLst>
            <pc:docMk/>
            <pc:sldMk cId="429758820" sldId="903"/>
            <ac:spMk id="22" creationId="{F4C5C6F2-2C3B-46E7-AFE4-E0018902BCA3}"/>
          </ac:spMkLst>
        </pc:spChg>
        <pc:spChg chg="add mod">
          <ac:chgData name="Weiwen Jiang" userId="0e4016a5-9048-4e1b-922e-13dee76f1b6b" providerId="ADAL" clId="{F3C68A08-DF71-4CC7-AF69-4FE64E70367F}" dt="2022-04-11T01:29:10.716" v="2618" actId="164"/>
          <ac:spMkLst>
            <pc:docMk/>
            <pc:sldMk cId="429758820" sldId="903"/>
            <ac:spMk id="23" creationId="{5D4130EF-3E68-42FB-8714-CDFEF7EC7535}"/>
          </ac:spMkLst>
        </pc:spChg>
        <pc:spChg chg="add mod">
          <ac:chgData name="Weiwen Jiang" userId="0e4016a5-9048-4e1b-922e-13dee76f1b6b" providerId="ADAL" clId="{F3C68A08-DF71-4CC7-AF69-4FE64E70367F}" dt="2022-04-11T01:29:10.716" v="2618" actId="164"/>
          <ac:spMkLst>
            <pc:docMk/>
            <pc:sldMk cId="429758820" sldId="903"/>
            <ac:spMk id="25" creationId="{ABF056B3-B463-49D1-A3E7-2D348156F89C}"/>
          </ac:spMkLst>
        </pc:spChg>
        <pc:spChg chg="add mod">
          <ac:chgData name="Weiwen Jiang" userId="0e4016a5-9048-4e1b-922e-13dee76f1b6b" providerId="ADAL" clId="{F3C68A08-DF71-4CC7-AF69-4FE64E70367F}" dt="2022-04-11T01:30:21.071" v="2634" actId="1076"/>
          <ac:spMkLst>
            <pc:docMk/>
            <pc:sldMk cId="429758820" sldId="903"/>
            <ac:spMk id="29" creationId="{46743420-5094-443D-A060-724A918C3C53}"/>
          </ac:spMkLst>
        </pc:spChg>
        <pc:spChg chg="add mod">
          <ac:chgData name="Weiwen Jiang" userId="0e4016a5-9048-4e1b-922e-13dee76f1b6b" providerId="ADAL" clId="{F3C68A08-DF71-4CC7-AF69-4FE64E70367F}" dt="2022-04-11T01:30:21.071" v="2634" actId="1076"/>
          <ac:spMkLst>
            <pc:docMk/>
            <pc:sldMk cId="429758820" sldId="903"/>
            <ac:spMk id="30" creationId="{3BC03520-C75E-40BD-B45B-F89A33C4509A}"/>
          </ac:spMkLst>
        </pc:spChg>
        <pc:spChg chg="add del mod">
          <ac:chgData name="Weiwen Jiang" userId="0e4016a5-9048-4e1b-922e-13dee76f1b6b" providerId="ADAL" clId="{F3C68A08-DF71-4CC7-AF69-4FE64E70367F}" dt="2022-04-11T01:30:50.810" v="2644"/>
          <ac:spMkLst>
            <pc:docMk/>
            <pc:sldMk cId="429758820" sldId="903"/>
            <ac:spMk id="34" creationId="{C671BB32-2288-496D-B986-925B284300FF}"/>
          </ac:spMkLst>
        </pc:spChg>
        <pc:spChg chg="add mod">
          <ac:chgData name="Weiwen Jiang" userId="0e4016a5-9048-4e1b-922e-13dee76f1b6b" providerId="ADAL" clId="{F3C68A08-DF71-4CC7-AF69-4FE64E70367F}" dt="2022-04-11T01:31:57.215" v="2668" actId="14100"/>
          <ac:spMkLst>
            <pc:docMk/>
            <pc:sldMk cId="429758820" sldId="903"/>
            <ac:spMk id="35" creationId="{49F67C08-2289-4C41-B9DB-4501DF7FBF84}"/>
          </ac:spMkLst>
        </pc:spChg>
        <pc:spChg chg="mod">
          <ac:chgData name="Weiwen Jiang" userId="0e4016a5-9048-4e1b-922e-13dee76f1b6b" providerId="ADAL" clId="{F3C68A08-DF71-4CC7-AF69-4FE64E70367F}" dt="2022-04-11T01:32:27.007" v="2717" actId="20577"/>
          <ac:spMkLst>
            <pc:docMk/>
            <pc:sldMk cId="429758820" sldId="903"/>
            <ac:spMk id="239" creationId="{B5D502B5-B0EF-9C4A-B77A-32FB56572486}"/>
          </ac:spMkLst>
        </pc:spChg>
        <pc:spChg chg="del">
          <ac:chgData name="Weiwen Jiang" userId="0e4016a5-9048-4e1b-922e-13dee76f1b6b" providerId="ADAL" clId="{F3C68A08-DF71-4CC7-AF69-4FE64E70367F}" dt="2022-04-11T01:24:49.105" v="2552" actId="478"/>
          <ac:spMkLst>
            <pc:docMk/>
            <pc:sldMk cId="429758820" sldId="903"/>
            <ac:spMk id="254" creationId="{0F1372CC-7D97-4217-826C-91F57DF691C4}"/>
          </ac:spMkLst>
        </pc:spChg>
        <pc:spChg chg="del">
          <ac:chgData name="Weiwen Jiang" userId="0e4016a5-9048-4e1b-922e-13dee76f1b6b" providerId="ADAL" clId="{F3C68A08-DF71-4CC7-AF69-4FE64E70367F}" dt="2022-04-11T01:24:47.326" v="2551" actId="478"/>
          <ac:spMkLst>
            <pc:docMk/>
            <pc:sldMk cId="429758820" sldId="903"/>
            <ac:spMk id="399" creationId="{944DCB38-5678-47BA-8A78-CDC779396C4A}"/>
          </ac:spMkLst>
        </pc:spChg>
        <pc:spChg chg="del">
          <ac:chgData name="Weiwen Jiang" userId="0e4016a5-9048-4e1b-922e-13dee76f1b6b" providerId="ADAL" clId="{F3C68A08-DF71-4CC7-AF69-4FE64E70367F}" dt="2022-04-11T01:24:47.326" v="2551" actId="478"/>
          <ac:spMkLst>
            <pc:docMk/>
            <pc:sldMk cId="429758820" sldId="903"/>
            <ac:spMk id="400" creationId="{4072FE52-7D0A-48C8-84EC-207937BFF502}"/>
          </ac:spMkLst>
        </pc:spChg>
        <pc:grpChg chg="add mod">
          <ac:chgData name="Weiwen Jiang" userId="0e4016a5-9048-4e1b-922e-13dee76f1b6b" providerId="ADAL" clId="{F3C68A08-DF71-4CC7-AF69-4FE64E70367F}" dt="2022-04-11T01:30:15.855" v="2632" actId="1076"/>
          <ac:grpSpMkLst>
            <pc:docMk/>
            <pc:sldMk cId="429758820" sldId="903"/>
            <ac:grpSpMk id="10" creationId="{C6C3627D-261D-4710-9DE4-CCB1F79C78F9}"/>
          </ac:grpSpMkLst>
        </pc:grpChg>
        <pc:grpChg chg="add mod">
          <ac:chgData name="Weiwen Jiang" userId="0e4016a5-9048-4e1b-922e-13dee76f1b6b" providerId="ADAL" clId="{F3C68A08-DF71-4CC7-AF69-4FE64E70367F}" dt="2022-04-11T01:33:38.659" v="2787" actId="1076"/>
          <ac:grpSpMkLst>
            <pc:docMk/>
            <pc:sldMk cId="429758820" sldId="903"/>
            <ac:grpSpMk id="12" creationId="{37C5F00F-A1FA-47F2-9465-CDAE2A2126E3}"/>
          </ac:grpSpMkLst>
        </pc:grpChg>
        <pc:grpChg chg="add mod">
          <ac:chgData name="Weiwen Jiang" userId="0e4016a5-9048-4e1b-922e-13dee76f1b6b" providerId="ADAL" clId="{F3C68A08-DF71-4CC7-AF69-4FE64E70367F}" dt="2022-04-11T01:30:15.855" v="2632" actId="1076"/>
          <ac:grpSpMkLst>
            <pc:docMk/>
            <pc:sldMk cId="429758820" sldId="903"/>
            <ac:grpSpMk id="13" creationId="{7610792C-A6C7-4197-815D-AD93FC8F1261}"/>
          </ac:grpSpMkLst>
        </pc:grpChg>
        <pc:grpChg chg="del">
          <ac:chgData name="Weiwen Jiang" userId="0e4016a5-9048-4e1b-922e-13dee76f1b6b" providerId="ADAL" clId="{F3C68A08-DF71-4CC7-AF69-4FE64E70367F}" dt="2022-04-11T01:24:45.137" v="2549" actId="478"/>
          <ac:grpSpMkLst>
            <pc:docMk/>
            <pc:sldMk cId="429758820" sldId="903"/>
            <ac:grpSpMk id="15" creationId="{5CFD48BA-7C51-4B93-A252-72CEBC21020B}"/>
          </ac:grpSpMkLst>
        </pc:grpChg>
        <pc:picChg chg="add mod">
          <ac:chgData name="Weiwen Jiang" userId="0e4016a5-9048-4e1b-922e-13dee76f1b6b" providerId="ADAL" clId="{F3C68A08-DF71-4CC7-AF69-4FE64E70367F}" dt="2022-04-11T01:30:15.855" v="2632" actId="1076"/>
          <ac:picMkLst>
            <pc:docMk/>
            <pc:sldMk cId="429758820" sldId="903"/>
            <ac:picMk id="3" creationId="{6239B00C-7D5A-44E3-B54A-B14053C08EA2}"/>
          </ac:picMkLst>
        </pc:picChg>
        <pc:picChg chg="del">
          <ac:chgData name="Weiwen Jiang" userId="0e4016a5-9048-4e1b-922e-13dee76f1b6b" providerId="ADAL" clId="{F3C68A08-DF71-4CC7-AF69-4FE64E70367F}" dt="2022-04-11T01:24:49.105" v="2552" actId="478"/>
          <ac:picMkLst>
            <pc:docMk/>
            <pc:sldMk cId="429758820" sldId="903"/>
            <ac:picMk id="5" creationId="{5FD61EEB-2A56-4C4B-8414-A27ED7153F24}"/>
          </ac:picMkLst>
        </pc:picChg>
        <pc:picChg chg="add mod">
          <ac:chgData name="Weiwen Jiang" userId="0e4016a5-9048-4e1b-922e-13dee76f1b6b" providerId="ADAL" clId="{F3C68A08-DF71-4CC7-AF69-4FE64E70367F}" dt="2022-04-11T01:32:04.231" v="2671" actId="1076"/>
          <ac:picMkLst>
            <pc:docMk/>
            <pc:sldMk cId="429758820" sldId="903"/>
            <ac:picMk id="31" creationId="{A38F53F4-8988-4083-87EA-46F5993E4350}"/>
          </ac:picMkLst>
        </pc:picChg>
        <pc:picChg chg="add del mod">
          <ac:chgData name="Weiwen Jiang" userId="0e4016a5-9048-4e1b-922e-13dee76f1b6b" providerId="ADAL" clId="{F3C68A08-DF71-4CC7-AF69-4FE64E70367F}" dt="2022-04-11T01:30:40.897" v="2639"/>
          <ac:picMkLst>
            <pc:docMk/>
            <pc:sldMk cId="429758820" sldId="903"/>
            <ac:picMk id="32" creationId="{74B2082D-D3CF-4E32-ABB7-49BB92EA843F}"/>
          </ac:picMkLst>
        </pc:picChg>
        <pc:picChg chg="add mod">
          <ac:chgData name="Weiwen Jiang" userId="0e4016a5-9048-4e1b-922e-13dee76f1b6b" providerId="ADAL" clId="{F3C68A08-DF71-4CC7-AF69-4FE64E70367F}" dt="2022-04-11T01:30:46.679" v="2642" actId="1076"/>
          <ac:picMkLst>
            <pc:docMk/>
            <pc:sldMk cId="429758820" sldId="903"/>
            <ac:picMk id="33" creationId="{56AD3113-7BC2-4449-A009-40965F92351A}"/>
          </ac:picMkLst>
        </pc:picChg>
      </pc:sldChg>
      <pc:sldChg chg="delSp modSp add mod modTransition">
        <pc:chgData name="Weiwen Jiang" userId="0e4016a5-9048-4e1b-922e-13dee76f1b6b" providerId="ADAL" clId="{F3C68A08-DF71-4CC7-AF69-4FE64E70367F}" dt="2022-04-11T01:45:54.120" v="3121"/>
        <pc:sldMkLst>
          <pc:docMk/>
          <pc:sldMk cId="2020112416" sldId="904"/>
        </pc:sldMkLst>
        <pc:spChg chg="mod">
          <ac:chgData name="Weiwen Jiang" userId="0e4016a5-9048-4e1b-922e-13dee76f1b6b" providerId="ADAL" clId="{F3C68A08-DF71-4CC7-AF69-4FE64E70367F}" dt="2022-04-11T01:35:38.822" v="2917" actId="1076"/>
          <ac:spMkLst>
            <pc:docMk/>
            <pc:sldMk cId="2020112416" sldId="904"/>
            <ac:spMk id="29" creationId="{46743420-5094-443D-A060-724A918C3C53}"/>
          </ac:spMkLst>
        </pc:spChg>
        <pc:spChg chg="del">
          <ac:chgData name="Weiwen Jiang" userId="0e4016a5-9048-4e1b-922e-13dee76f1b6b" providerId="ADAL" clId="{F3C68A08-DF71-4CC7-AF69-4FE64E70367F}" dt="2022-04-11T01:33:20.482" v="2780" actId="478"/>
          <ac:spMkLst>
            <pc:docMk/>
            <pc:sldMk cId="2020112416" sldId="904"/>
            <ac:spMk id="30" creationId="{3BC03520-C75E-40BD-B45B-F89A33C4509A}"/>
          </ac:spMkLst>
        </pc:spChg>
        <pc:spChg chg="del">
          <ac:chgData name="Weiwen Jiang" userId="0e4016a5-9048-4e1b-922e-13dee76f1b6b" providerId="ADAL" clId="{F3C68A08-DF71-4CC7-AF69-4FE64E70367F}" dt="2022-04-11T01:32:49.183" v="2719" actId="478"/>
          <ac:spMkLst>
            <pc:docMk/>
            <pc:sldMk cId="2020112416" sldId="904"/>
            <ac:spMk id="35" creationId="{49F67C08-2289-4C41-B9DB-4501DF7FBF84}"/>
          </ac:spMkLst>
        </pc:spChg>
        <pc:grpChg chg="mod">
          <ac:chgData name="Weiwen Jiang" userId="0e4016a5-9048-4e1b-922e-13dee76f1b6b" providerId="ADAL" clId="{F3C68A08-DF71-4CC7-AF69-4FE64E70367F}" dt="2022-04-11T01:35:48.431" v="2921" actId="1076"/>
          <ac:grpSpMkLst>
            <pc:docMk/>
            <pc:sldMk cId="2020112416" sldId="904"/>
            <ac:grpSpMk id="10" creationId="{C6C3627D-261D-4710-9DE4-CCB1F79C78F9}"/>
          </ac:grpSpMkLst>
        </pc:grpChg>
        <pc:grpChg chg="del">
          <ac:chgData name="Weiwen Jiang" userId="0e4016a5-9048-4e1b-922e-13dee76f1b6b" providerId="ADAL" clId="{F3C68A08-DF71-4CC7-AF69-4FE64E70367F}" dt="2022-04-11T01:32:53.351" v="2722" actId="478"/>
          <ac:grpSpMkLst>
            <pc:docMk/>
            <pc:sldMk cId="2020112416" sldId="904"/>
            <ac:grpSpMk id="12" creationId="{37C5F00F-A1FA-47F2-9465-CDAE2A2126E3}"/>
          </ac:grpSpMkLst>
        </pc:grpChg>
        <pc:picChg chg="del">
          <ac:chgData name="Weiwen Jiang" userId="0e4016a5-9048-4e1b-922e-13dee76f1b6b" providerId="ADAL" clId="{F3C68A08-DF71-4CC7-AF69-4FE64E70367F}" dt="2022-04-11T01:32:49.682" v="2720" actId="478"/>
          <ac:picMkLst>
            <pc:docMk/>
            <pc:sldMk cId="2020112416" sldId="904"/>
            <ac:picMk id="31" creationId="{A38F53F4-8988-4083-87EA-46F5993E4350}"/>
          </ac:picMkLst>
        </pc:picChg>
        <pc:picChg chg="del">
          <ac:chgData name="Weiwen Jiang" userId="0e4016a5-9048-4e1b-922e-13dee76f1b6b" providerId="ADAL" clId="{F3C68A08-DF71-4CC7-AF69-4FE64E70367F}" dt="2022-04-11T01:32:50.607" v="2721" actId="478"/>
          <ac:picMkLst>
            <pc:docMk/>
            <pc:sldMk cId="2020112416" sldId="904"/>
            <ac:picMk id="33" creationId="{56AD3113-7BC2-4449-A009-40965F92351A}"/>
          </ac:picMkLst>
        </pc:picChg>
      </pc:sldChg>
      <pc:sldChg chg="addSp delSp modSp add mod modTransition">
        <pc:chgData name="Weiwen Jiang" userId="0e4016a5-9048-4e1b-922e-13dee76f1b6b" providerId="ADAL" clId="{F3C68A08-DF71-4CC7-AF69-4FE64E70367F}" dt="2022-04-11T01:45:54.120" v="3121"/>
        <pc:sldMkLst>
          <pc:docMk/>
          <pc:sldMk cId="2560996228" sldId="905"/>
        </pc:sldMkLst>
        <pc:spChg chg="add del mod">
          <ac:chgData name="Weiwen Jiang" userId="0e4016a5-9048-4e1b-922e-13dee76f1b6b" providerId="ADAL" clId="{F3C68A08-DF71-4CC7-AF69-4FE64E70367F}" dt="2022-04-11T01:33:31.656" v="2783"/>
          <ac:spMkLst>
            <pc:docMk/>
            <pc:sldMk cId="2560996228" sldId="905"/>
            <ac:spMk id="14" creationId="{E67412E6-B2B2-486C-901B-E969E3D845E7}"/>
          </ac:spMkLst>
        </pc:spChg>
        <pc:spChg chg="add del mod">
          <ac:chgData name="Weiwen Jiang" userId="0e4016a5-9048-4e1b-922e-13dee76f1b6b" providerId="ADAL" clId="{F3C68A08-DF71-4CC7-AF69-4FE64E70367F}" dt="2022-04-11T01:33:35.684" v="2785"/>
          <ac:spMkLst>
            <pc:docMk/>
            <pc:sldMk cId="2560996228" sldId="905"/>
            <ac:spMk id="15" creationId="{6F072317-78CE-4801-A43C-FC1712B48F43}"/>
          </ac:spMkLst>
        </pc:spChg>
        <pc:spChg chg="mod">
          <ac:chgData name="Weiwen Jiang" userId="0e4016a5-9048-4e1b-922e-13dee76f1b6b" providerId="ADAL" clId="{F3C68A08-DF71-4CC7-AF69-4FE64E70367F}" dt="2022-04-11T01:33:40.929" v="2788"/>
          <ac:spMkLst>
            <pc:docMk/>
            <pc:sldMk cId="2560996228" sldId="905"/>
            <ac:spMk id="17" creationId="{CDCEE325-DCB1-45BA-BD3B-70BEB4618B34}"/>
          </ac:spMkLst>
        </pc:spChg>
        <pc:spChg chg="mod">
          <ac:chgData name="Weiwen Jiang" userId="0e4016a5-9048-4e1b-922e-13dee76f1b6b" providerId="ADAL" clId="{F3C68A08-DF71-4CC7-AF69-4FE64E70367F}" dt="2022-04-11T01:33:40.929" v="2788"/>
          <ac:spMkLst>
            <pc:docMk/>
            <pc:sldMk cId="2560996228" sldId="905"/>
            <ac:spMk id="20" creationId="{E144C909-A4DA-4423-AB20-C867FC1FC67E}"/>
          </ac:spMkLst>
        </pc:spChg>
        <pc:spChg chg="mod">
          <ac:chgData name="Weiwen Jiang" userId="0e4016a5-9048-4e1b-922e-13dee76f1b6b" providerId="ADAL" clId="{F3C68A08-DF71-4CC7-AF69-4FE64E70367F}" dt="2022-04-11T01:35:24.262" v="2915" actId="1076"/>
          <ac:spMkLst>
            <pc:docMk/>
            <pc:sldMk cId="2560996228" sldId="905"/>
            <ac:spMk id="29" creationId="{46743420-5094-443D-A060-724A918C3C53}"/>
          </ac:spMkLst>
        </pc:spChg>
        <pc:grpChg chg="del">
          <ac:chgData name="Weiwen Jiang" userId="0e4016a5-9048-4e1b-922e-13dee76f1b6b" providerId="ADAL" clId="{F3C68A08-DF71-4CC7-AF69-4FE64E70367F}" dt="2022-04-11T01:33:42.742" v="2789" actId="478"/>
          <ac:grpSpMkLst>
            <pc:docMk/>
            <pc:sldMk cId="2560996228" sldId="905"/>
            <ac:grpSpMk id="10" creationId="{C6C3627D-261D-4710-9DE4-CCB1F79C78F9}"/>
          </ac:grpSpMkLst>
        </pc:grpChg>
        <pc:grpChg chg="add mod">
          <ac:chgData name="Weiwen Jiang" userId="0e4016a5-9048-4e1b-922e-13dee76f1b6b" providerId="ADAL" clId="{F3C68A08-DF71-4CC7-AF69-4FE64E70367F}" dt="2022-04-11T01:33:40.929" v="2788"/>
          <ac:grpSpMkLst>
            <pc:docMk/>
            <pc:sldMk cId="2560996228" sldId="905"/>
            <ac:grpSpMk id="16" creationId="{D7F8AB59-C9C8-466C-A22B-0E266EDE3D59}"/>
          </ac:grpSpMkLst>
        </pc:grpChg>
        <pc:picChg chg="add mod">
          <ac:chgData name="Weiwen Jiang" userId="0e4016a5-9048-4e1b-922e-13dee76f1b6b" providerId="ADAL" clId="{F3C68A08-DF71-4CC7-AF69-4FE64E70367F}" dt="2022-04-11T01:34:27.486" v="2817" actId="1076"/>
          <ac:picMkLst>
            <pc:docMk/>
            <pc:sldMk cId="2560996228" sldId="905"/>
            <ac:picMk id="4" creationId="{D8ADFEB9-1323-4646-9EF1-9273A11570ED}"/>
          </ac:picMkLst>
        </pc:picChg>
      </pc:sldChg>
      <pc:sldChg chg="addSp delSp modSp add mod modTransition">
        <pc:chgData name="Weiwen Jiang" userId="0e4016a5-9048-4e1b-922e-13dee76f1b6b" providerId="ADAL" clId="{F3C68A08-DF71-4CC7-AF69-4FE64E70367F}" dt="2022-04-11T01:45:54.120" v="3121"/>
        <pc:sldMkLst>
          <pc:docMk/>
          <pc:sldMk cId="2643411262" sldId="906"/>
        </pc:sldMkLst>
        <pc:spChg chg="add del mod">
          <ac:chgData name="Weiwen Jiang" userId="0e4016a5-9048-4e1b-922e-13dee76f1b6b" providerId="ADAL" clId="{F3C68A08-DF71-4CC7-AF69-4FE64E70367F}" dt="2022-04-11T01:35:46.673" v="2919"/>
          <ac:spMkLst>
            <pc:docMk/>
            <pc:sldMk cId="2643411262" sldId="906"/>
            <ac:spMk id="14" creationId="{3B6D20F6-48C7-4BA7-AE76-171096AFAA29}"/>
          </ac:spMkLst>
        </pc:spChg>
        <pc:spChg chg="add del mod">
          <ac:chgData name="Weiwen Jiang" userId="0e4016a5-9048-4e1b-922e-13dee76f1b6b" providerId="ADAL" clId="{F3C68A08-DF71-4CC7-AF69-4FE64E70367F}" dt="2022-04-11T01:35:46.673" v="2919"/>
          <ac:spMkLst>
            <pc:docMk/>
            <pc:sldMk cId="2643411262" sldId="906"/>
            <ac:spMk id="15" creationId="{FD1FF377-7F70-4524-85E9-0FFC6A1F5EE6}"/>
          </ac:spMkLst>
        </pc:spChg>
        <pc:spChg chg="add del mod">
          <ac:chgData name="Weiwen Jiang" userId="0e4016a5-9048-4e1b-922e-13dee76f1b6b" providerId="ADAL" clId="{F3C68A08-DF71-4CC7-AF69-4FE64E70367F}" dt="2022-04-11T01:35:46.673" v="2919"/>
          <ac:spMkLst>
            <pc:docMk/>
            <pc:sldMk cId="2643411262" sldId="906"/>
            <ac:spMk id="18" creationId="{FDB26601-1429-495C-A6B2-7B87E932D060}"/>
          </ac:spMkLst>
        </pc:spChg>
        <pc:spChg chg="mod">
          <ac:chgData name="Weiwen Jiang" userId="0e4016a5-9048-4e1b-922e-13dee76f1b6b" providerId="ADAL" clId="{F3C68A08-DF71-4CC7-AF69-4FE64E70367F}" dt="2022-04-11T01:35:49.492" v="2922"/>
          <ac:spMkLst>
            <pc:docMk/>
            <pc:sldMk cId="2643411262" sldId="906"/>
            <ac:spMk id="23" creationId="{1106E5DA-9B4B-4860-BC0F-5A80117EAF55}"/>
          </ac:spMkLst>
        </pc:spChg>
        <pc:spChg chg="mod">
          <ac:chgData name="Weiwen Jiang" userId="0e4016a5-9048-4e1b-922e-13dee76f1b6b" providerId="ADAL" clId="{F3C68A08-DF71-4CC7-AF69-4FE64E70367F}" dt="2022-04-11T01:35:49.492" v="2922"/>
          <ac:spMkLst>
            <pc:docMk/>
            <pc:sldMk cId="2643411262" sldId="906"/>
            <ac:spMk id="24" creationId="{49DD65CA-EB22-4162-9D27-966D56EE3CE7}"/>
          </ac:spMkLst>
        </pc:spChg>
        <pc:spChg chg="mod">
          <ac:chgData name="Weiwen Jiang" userId="0e4016a5-9048-4e1b-922e-13dee76f1b6b" providerId="ADAL" clId="{F3C68A08-DF71-4CC7-AF69-4FE64E70367F}" dt="2022-04-11T01:35:49.492" v="2922"/>
          <ac:spMkLst>
            <pc:docMk/>
            <pc:sldMk cId="2643411262" sldId="906"/>
            <ac:spMk id="25" creationId="{DD65AACB-D5C0-455C-B727-611B30BE35EB}"/>
          </ac:spMkLst>
        </pc:spChg>
        <pc:spChg chg="mod">
          <ac:chgData name="Weiwen Jiang" userId="0e4016a5-9048-4e1b-922e-13dee76f1b6b" providerId="ADAL" clId="{F3C68A08-DF71-4CC7-AF69-4FE64E70367F}" dt="2022-04-11T01:35:49.492" v="2922"/>
          <ac:spMkLst>
            <pc:docMk/>
            <pc:sldMk cId="2643411262" sldId="906"/>
            <ac:spMk id="26" creationId="{7677C1CA-1CA3-4651-8B81-FBB75FDEF279}"/>
          </ac:spMkLst>
        </pc:spChg>
        <pc:spChg chg="mod">
          <ac:chgData name="Weiwen Jiang" userId="0e4016a5-9048-4e1b-922e-13dee76f1b6b" providerId="ADAL" clId="{F3C68A08-DF71-4CC7-AF69-4FE64E70367F}" dt="2022-04-11T01:38:21.519" v="3090" actId="948"/>
          <ac:spMkLst>
            <pc:docMk/>
            <pc:sldMk cId="2643411262" sldId="906"/>
            <ac:spMk id="29" creationId="{46743420-5094-443D-A060-724A918C3C53}"/>
          </ac:spMkLst>
        </pc:spChg>
        <pc:grpChg chg="del">
          <ac:chgData name="Weiwen Jiang" userId="0e4016a5-9048-4e1b-922e-13dee76f1b6b" providerId="ADAL" clId="{F3C68A08-DF71-4CC7-AF69-4FE64E70367F}" dt="2022-04-11T01:35:50.724" v="2923" actId="478"/>
          <ac:grpSpMkLst>
            <pc:docMk/>
            <pc:sldMk cId="2643411262" sldId="906"/>
            <ac:grpSpMk id="13" creationId="{7610792C-A6C7-4197-815D-AD93FC8F1261}"/>
          </ac:grpSpMkLst>
        </pc:grpChg>
        <pc:grpChg chg="add mod">
          <ac:chgData name="Weiwen Jiang" userId="0e4016a5-9048-4e1b-922e-13dee76f1b6b" providerId="ADAL" clId="{F3C68A08-DF71-4CC7-AF69-4FE64E70367F}" dt="2022-04-11T01:35:49.492" v="2922"/>
          <ac:grpSpMkLst>
            <pc:docMk/>
            <pc:sldMk cId="2643411262" sldId="906"/>
            <ac:grpSpMk id="21" creationId="{D3620642-DE27-408C-ACF2-74A153937578}"/>
          </ac:grpSpMkLst>
        </pc:grpChg>
        <pc:picChg chg="del">
          <ac:chgData name="Weiwen Jiang" userId="0e4016a5-9048-4e1b-922e-13dee76f1b6b" providerId="ADAL" clId="{F3C68A08-DF71-4CC7-AF69-4FE64E70367F}" dt="2022-04-11T01:36:40.544" v="3007" actId="478"/>
          <ac:picMkLst>
            <pc:docMk/>
            <pc:sldMk cId="2643411262" sldId="906"/>
            <ac:picMk id="4" creationId="{D8ADFEB9-1323-4646-9EF1-9273A11570ED}"/>
          </ac:picMkLst>
        </pc:picChg>
        <pc:picChg chg="add mod">
          <ac:chgData name="Weiwen Jiang" userId="0e4016a5-9048-4e1b-922e-13dee76f1b6b" providerId="ADAL" clId="{F3C68A08-DF71-4CC7-AF69-4FE64E70367F}" dt="2022-04-11T01:37:15.536" v="3011" actId="1076"/>
          <ac:picMkLst>
            <pc:docMk/>
            <pc:sldMk cId="2643411262" sldId="906"/>
            <ac:picMk id="5" creationId="{7264AEF4-62CE-4E29-A753-A27907898ABB}"/>
          </ac:picMkLst>
        </pc:picChg>
      </pc:sldChg>
      <pc:sldChg chg="new del">
        <pc:chgData name="Weiwen Jiang" userId="0e4016a5-9048-4e1b-922e-13dee76f1b6b" providerId="ADAL" clId="{F3C68A08-DF71-4CC7-AF69-4FE64E70367F}" dt="2022-04-11T01:38:36.437" v="3092" actId="47"/>
        <pc:sldMkLst>
          <pc:docMk/>
          <pc:sldMk cId="1682045809" sldId="907"/>
        </pc:sldMkLst>
      </pc:sldChg>
      <pc:sldChg chg="addSp delSp modSp add mod modTransition">
        <pc:chgData name="Weiwen Jiang" userId="0e4016a5-9048-4e1b-922e-13dee76f1b6b" providerId="ADAL" clId="{F3C68A08-DF71-4CC7-AF69-4FE64E70367F}" dt="2022-04-11T01:45:54.120" v="3121"/>
        <pc:sldMkLst>
          <pc:docMk/>
          <pc:sldMk cId="3904146617" sldId="907"/>
        </pc:sldMkLst>
        <pc:spChg chg="add mod">
          <ac:chgData name="Weiwen Jiang" userId="0e4016a5-9048-4e1b-922e-13dee76f1b6b" providerId="ADAL" clId="{F3C68A08-DF71-4CC7-AF69-4FE64E70367F}" dt="2022-04-11T01:38:51.022" v="3102"/>
          <ac:spMkLst>
            <pc:docMk/>
            <pc:sldMk cId="3904146617" sldId="907"/>
            <ac:spMk id="21" creationId="{19517326-15F6-465C-9022-43FF9760953A}"/>
          </ac:spMkLst>
        </pc:spChg>
        <pc:spChg chg="add mod">
          <ac:chgData name="Weiwen Jiang" userId="0e4016a5-9048-4e1b-922e-13dee76f1b6b" providerId="ADAL" clId="{F3C68A08-DF71-4CC7-AF69-4FE64E70367F}" dt="2022-04-11T01:38:51.022" v="3102"/>
          <ac:spMkLst>
            <pc:docMk/>
            <pc:sldMk cId="3904146617" sldId="907"/>
            <ac:spMk id="24" creationId="{E7BADE7A-8D03-48CF-A99C-7D5B682D0BB4}"/>
          </ac:spMkLst>
        </pc:spChg>
        <pc:spChg chg="del">
          <ac:chgData name="Weiwen Jiang" userId="0e4016a5-9048-4e1b-922e-13dee76f1b6b" providerId="ADAL" clId="{F3C68A08-DF71-4CC7-AF69-4FE64E70367F}" dt="2022-04-11T01:38:45.213" v="3100" actId="478"/>
          <ac:spMkLst>
            <pc:docMk/>
            <pc:sldMk cId="3904146617" sldId="907"/>
            <ac:spMk id="29" creationId="{46743420-5094-443D-A060-724A918C3C53}"/>
          </ac:spMkLst>
        </pc:spChg>
        <pc:spChg chg="del">
          <ac:chgData name="Weiwen Jiang" userId="0e4016a5-9048-4e1b-922e-13dee76f1b6b" providerId="ADAL" clId="{F3C68A08-DF71-4CC7-AF69-4FE64E70367F}" dt="2022-04-11T01:38:45.709" v="3101" actId="478"/>
          <ac:spMkLst>
            <pc:docMk/>
            <pc:sldMk cId="3904146617" sldId="907"/>
            <ac:spMk id="30" creationId="{3BC03520-C75E-40BD-B45B-F89A33C4509A}"/>
          </ac:spMkLst>
        </pc:spChg>
        <pc:spChg chg="del">
          <ac:chgData name="Weiwen Jiang" userId="0e4016a5-9048-4e1b-922e-13dee76f1b6b" providerId="ADAL" clId="{F3C68A08-DF71-4CC7-AF69-4FE64E70367F}" dt="2022-04-11T01:38:41.373" v="3095" actId="478"/>
          <ac:spMkLst>
            <pc:docMk/>
            <pc:sldMk cId="3904146617" sldId="907"/>
            <ac:spMk id="35" creationId="{49F67C08-2289-4C41-B9DB-4501DF7FBF84}"/>
          </ac:spMkLst>
        </pc:spChg>
        <pc:grpChg chg="del">
          <ac:chgData name="Weiwen Jiang" userId="0e4016a5-9048-4e1b-922e-13dee76f1b6b" providerId="ADAL" clId="{F3C68A08-DF71-4CC7-AF69-4FE64E70367F}" dt="2022-04-11T01:38:42.622" v="3097" actId="478"/>
          <ac:grpSpMkLst>
            <pc:docMk/>
            <pc:sldMk cId="3904146617" sldId="907"/>
            <ac:grpSpMk id="10" creationId="{C6C3627D-261D-4710-9DE4-CCB1F79C78F9}"/>
          </ac:grpSpMkLst>
        </pc:grpChg>
        <pc:grpChg chg="del">
          <ac:chgData name="Weiwen Jiang" userId="0e4016a5-9048-4e1b-922e-13dee76f1b6b" providerId="ADAL" clId="{F3C68A08-DF71-4CC7-AF69-4FE64E70367F}" dt="2022-04-11T01:38:40.891" v="3094" actId="478"/>
          <ac:grpSpMkLst>
            <pc:docMk/>
            <pc:sldMk cId="3904146617" sldId="907"/>
            <ac:grpSpMk id="12" creationId="{37C5F00F-A1FA-47F2-9465-CDAE2A2126E3}"/>
          </ac:grpSpMkLst>
        </pc:grpChg>
        <pc:grpChg chg="del">
          <ac:chgData name="Weiwen Jiang" userId="0e4016a5-9048-4e1b-922e-13dee76f1b6b" providerId="ADAL" clId="{F3C68A08-DF71-4CC7-AF69-4FE64E70367F}" dt="2022-04-11T01:38:43.293" v="3098" actId="478"/>
          <ac:grpSpMkLst>
            <pc:docMk/>
            <pc:sldMk cId="3904146617" sldId="907"/>
            <ac:grpSpMk id="13" creationId="{7610792C-A6C7-4197-815D-AD93FC8F1261}"/>
          </ac:grpSpMkLst>
        </pc:grpChg>
        <pc:picChg chg="del">
          <ac:chgData name="Weiwen Jiang" userId="0e4016a5-9048-4e1b-922e-13dee76f1b6b" providerId="ADAL" clId="{F3C68A08-DF71-4CC7-AF69-4FE64E70367F}" dt="2022-04-11T01:38:42.261" v="3096" actId="478"/>
          <ac:picMkLst>
            <pc:docMk/>
            <pc:sldMk cId="3904146617" sldId="907"/>
            <ac:picMk id="31" creationId="{A38F53F4-8988-4083-87EA-46F5993E4350}"/>
          </ac:picMkLst>
        </pc:picChg>
        <pc:picChg chg="del">
          <ac:chgData name="Weiwen Jiang" userId="0e4016a5-9048-4e1b-922e-13dee76f1b6b" providerId="ADAL" clId="{F3C68A08-DF71-4CC7-AF69-4FE64E70367F}" dt="2022-04-11T01:38:44.237" v="3099" actId="478"/>
          <ac:picMkLst>
            <pc:docMk/>
            <pc:sldMk cId="3904146617" sldId="907"/>
            <ac:picMk id="33" creationId="{56AD3113-7BC2-4449-A009-40965F92351A}"/>
          </ac:picMkLst>
        </pc:picChg>
      </pc:sldChg>
      <pc:sldChg chg="addSp modSp new mod">
        <pc:chgData name="Weiwen Jiang" userId="0e4016a5-9048-4e1b-922e-13dee76f1b6b" providerId="ADAL" clId="{F3C68A08-DF71-4CC7-AF69-4FE64E70367F}" dt="2022-04-11T01:55:42.937" v="3320" actId="1076"/>
        <pc:sldMkLst>
          <pc:docMk/>
          <pc:sldMk cId="2735836878" sldId="908"/>
        </pc:sldMkLst>
        <pc:spChg chg="mod">
          <ac:chgData name="Weiwen Jiang" userId="0e4016a5-9048-4e1b-922e-13dee76f1b6b" providerId="ADAL" clId="{F3C68A08-DF71-4CC7-AF69-4FE64E70367F}" dt="2022-04-11T01:52:33.042" v="3171" actId="20577"/>
          <ac:spMkLst>
            <pc:docMk/>
            <pc:sldMk cId="2735836878" sldId="908"/>
            <ac:spMk id="2" creationId="{264AE344-D1BD-45F3-BF66-10A90E2F11D2}"/>
          </ac:spMkLst>
        </pc:spChg>
        <pc:spChg chg="add mod">
          <ac:chgData name="Weiwen Jiang" userId="0e4016a5-9048-4e1b-922e-13dee76f1b6b" providerId="ADAL" clId="{F3C68A08-DF71-4CC7-AF69-4FE64E70367F}" dt="2022-04-11T01:55:13.201" v="3319" actId="1076"/>
          <ac:spMkLst>
            <pc:docMk/>
            <pc:sldMk cId="2735836878" sldId="908"/>
            <ac:spMk id="6" creationId="{10F89C09-FD72-4E76-9D41-D195FBC6CFAD}"/>
          </ac:spMkLst>
        </pc:spChg>
        <pc:spChg chg="add mod">
          <ac:chgData name="Weiwen Jiang" userId="0e4016a5-9048-4e1b-922e-13dee76f1b6b" providerId="ADAL" clId="{F3C68A08-DF71-4CC7-AF69-4FE64E70367F}" dt="2022-04-11T01:55:42.937" v="3320" actId="1076"/>
          <ac:spMkLst>
            <pc:docMk/>
            <pc:sldMk cId="2735836878" sldId="908"/>
            <ac:spMk id="7" creationId="{DC11DFE1-36CB-4741-A4E3-F69FA8646A3F}"/>
          </ac:spMkLst>
        </pc:spChg>
        <pc:spChg chg="add mod">
          <ac:chgData name="Weiwen Jiang" userId="0e4016a5-9048-4e1b-922e-13dee76f1b6b" providerId="ADAL" clId="{F3C68A08-DF71-4CC7-AF69-4FE64E70367F}" dt="2022-04-11T01:55:42.937" v="3320" actId="1076"/>
          <ac:spMkLst>
            <pc:docMk/>
            <pc:sldMk cId="2735836878" sldId="908"/>
            <ac:spMk id="8" creationId="{6320DEAB-629C-4C58-81DA-01E465DECA07}"/>
          </ac:spMkLst>
        </pc:spChg>
        <pc:picChg chg="add mod">
          <ac:chgData name="Weiwen Jiang" userId="0e4016a5-9048-4e1b-922e-13dee76f1b6b" providerId="ADAL" clId="{F3C68A08-DF71-4CC7-AF69-4FE64E70367F}" dt="2022-04-11T01:52:59.266" v="3175" actId="1076"/>
          <ac:picMkLst>
            <pc:docMk/>
            <pc:sldMk cId="2735836878" sldId="908"/>
            <ac:picMk id="5" creationId="{84620A59-7685-4C85-AB05-D4DE1D93A0A1}"/>
          </ac:picMkLst>
        </pc:picChg>
      </pc:sldChg>
      <pc:sldChg chg="addSp delSp modSp add mod">
        <pc:chgData name="Weiwen Jiang" userId="0e4016a5-9048-4e1b-922e-13dee76f1b6b" providerId="ADAL" clId="{F3C68A08-DF71-4CC7-AF69-4FE64E70367F}" dt="2022-04-11T02:00:00.736" v="3494" actId="1076"/>
        <pc:sldMkLst>
          <pc:docMk/>
          <pc:sldMk cId="4019675621" sldId="909"/>
        </pc:sldMkLst>
        <pc:spChg chg="mod">
          <ac:chgData name="Weiwen Jiang" userId="0e4016a5-9048-4e1b-922e-13dee76f1b6b" providerId="ADAL" clId="{F3C68A08-DF71-4CC7-AF69-4FE64E70367F}" dt="2022-04-11T02:00:00.736" v="3494" actId="1076"/>
          <ac:spMkLst>
            <pc:docMk/>
            <pc:sldMk cId="4019675621" sldId="909"/>
            <ac:spMk id="6" creationId="{10F89C09-FD72-4E76-9D41-D195FBC6CFAD}"/>
          </ac:spMkLst>
        </pc:spChg>
        <pc:spChg chg="del">
          <ac:chgData name="Weiwen Jiang" userId="0e4016a5-9048-4e1b-922e-13dee76f1b6b" providerId="ADAL" clId="{F3C68A08-DF71-4CC7-AF69-4FE64E70367F}" dt="2022-04-11T01:58:22.574" v="3325" actId="478"/>
          <ac:spMkLst>
            <pc:docMk/>
            <pc:sldMk cId="4019675621" sldId="909"/>
            <ac:spMk id="7" creationId="{DC11DFE1-36CB-4741-A4E3-F69FA8646A3F}"/>
          </ac:spMkLst>
        </pc:spChg>
        <pc:spChg chg="del">
          <ac:chgData name="Weiwen Jiang" userId="0e4016a5-9048-4e1b-922e-13dee76f1b6b" providerId="ADAL" clId="{F3C68A08-DF71-4CC7-AF69-4FE64E70367F}" dt="2022-04-11T01:58:23.460" v="3326" actId="478"/>
          <ac:spMkLst>
            <pc:docMk/>
            <pc:sldMk cId="4019675621" sldId="909"/>
            <ac:spMk id="8" creationId="{6320DEAB-629C-4C58-81DA-01E465DECA07}"/>
          </ac:spMkLst>
        </pc:spChg>
        <pc:picChg chg="del">
          <ac:chgData name="Weiwen Jiang" userId="0e4016a5-9048-4e1b-922e-13dee76f1b6b" providerId="ADAL" clId="{F3C68A08-DF71-4CC7-AF69-4FE64E70367F}" dt="2022-04-11T01:58:17.772" v="3322" actId="478"/>
          <ac:picMkLst>
            <pc:docMk/>
            <pc:sldMk cId="4019675621" sldId="909"/>
            <ac:picMk id="5" creationId="{84620A59-7685-4C85-AB05-D4DE1D93A0A1}"/>
          </ac:picMkLst>
        </pc:picChg>
        <pc:picChg chg="add mod">
          <ac:chgData name="Weiwen Jiang" userId="0e4016a5-9048-4e1b-922e-13dee76f1b6b" providerId="ADAL" clId="{F3C68A08-DF71-4CC7-AF69-4FE64E70367F}" dt="2022-04-11T01:58:34.633" v="3333" actId="1076"/>
          <ac:picMkLst>
            <pc:docMk/>
            <pc:sldMk cId="4019675621" sldId="909"/>
            <ac:picMk id="9" creationId="{A60B268D-B4E7-438A-850C-35CE7334EA20}"/>
          </ac:picMkLst>
        </pc:picChg>
      </pc:sldChg>
      <pc:sldChg chg="addSp delSp modSp add mod">
        <pc:chgData name="Weiwen Jiang" userId="0e4016a5-9048-4e1b-922e-13dee76f1b6b" providerId="ADAL" clId="{F3C68A08-DF71-4CC7-AF69-4FE64E70367F}" dt="2022-04-11T02:01:24.009" v="3573" actId="1076"/>
        <pc:sldMkLst>
          <pc:docMk/>
          <pc:sldMk cId="356507433" sldId="910"/>
        </pc:sldMkLst>
        <pc:spChg chg="del">
          <ac:chgData name="Weiwen Jiang" userId="0e4016a5-9048-4e1b-922e-13dee76f1b6b" providerId="ADAL" clId="{F3C68A08-DF71-4CC7-AF69-4FE64E70367F}" dt="2022-04-11T02:00:27.104" v="3497" actId="478"/>
          <ac:spMkLst>
            <pc:docMk/>
            <pc:sldMk cId="356507433" sldId="910"/>
            <ac:spMk id="6" creationId="{10F89C09-FD72-4E76-9D41-D195FBC6CFAD}"/>
          </ac:spMkLst>
        </pc:spChg>
        <pc:spChg chg="add mod">
          <ac:chgData name="Weiwen Jiang" userId="0e4016a5-9048-4e1b-922e-13dee76f1b6b" providerId="ADAL" clId="{F3C68A08-DF71-4CC7-AF69-4FE64E70367F}" dt="2022-04-11T02:01:00.113" v="3572" actId="20577"/>
          <ac:spMkLst>
            <pc:docMk/>
            <pc:sldMk cId="356507433" sldId="910"/>
            <ac:spMk id="8" creationId="{81C53D12-9049-4A63-8EA9-8CB0B2771998}"/>
          </ac:spMkLst>
        </pc:spChg>
        <pc:picChg chg="add mod">
          <ac:chgData name="Weiwen Jiang" userId="0e4016a5-9048-4e1b-922e-13dee76f1b6b" providerId="ADAL" clId="{F3C68A08-DF71-4CC7-AF69-4FE64E70367F}" dt="2022-04-11T02:01:24.009" v="3573" actId="1076"/>
          <ac:picMkLst>
            <pc:docMk/>
            <pc:sldMk cId="356507433" sldId="910"/>
            <ac:picMk id="5" creationId="{034F561C-7B54-4739-8A97-A297EFC7D435}"/>
          </ac:picMkLst>
        </pc:picChg>
        <pc:picChg chg="del">
          <ac:chgData name="Weiwen Jiang" userId="0e4016a5-9048-4e1b-922e-13dee76f1b6b" providerId="ADAL" clId="{F3C68A08-DF71-4CC7-AF69-4FE64E70367F}" dt="2022-04-11T02:00:26.728" v="3496" actId="478"/>
          <ac:picMkLst>
            <pc:docMk/>
            <pc:sldMk cId="356507433" sldId="910"/>
            <ac:picMk id="9" creationId="{A60B268D-B4E7-438A-850C-35CE7334EA20}"/>
          </ac:picMkLst>
        </pc:picChg>
      </pc:sldChg>
      <pc:sldChg chg="modSp add mod">
        <pc:chgData name="Weiwen Jiang" userId="0e4016a5-9048-4e1b-922e-13dee76f1b6b" providerId="ADAL" clId="{F3C68A08-DF71-4CC7-AF69-4FE64E70367F}" dt="2022-04-11T02:02:11.677" v="3579" actId="113"/>
        <pc:sldMkLst>
          <pc:docMk/>
          <pc:sldMk cId="598100690" sldId="911"/>
        </pc:sldMkLst>
        <pc:spChg chg="mod">
          <ac:chgData name="Weiwen Jiang" userId="0e4016a5-9048-4e1b-922e-13dee76f1b6b" providerId="ADAL" clId="{F3C68A08-DF71-4CC7-AF69-4FE64E70367F}" dt="2022-04-11T02:02:11.677" v="3579" actId="113"/>
          <ac:spMkLst>
            <pc:docMk/>
            <pc:sldMk cId="598100690" sldId="911"/>
            <ac:spMk id="7" creationId="{26413307-79F6-4254-8253-B7C600B057A2}"/>
          </ac:spMkLst>
        </pc:spChg>
      </pc:sldChg>
      <pc:sldChg chg="add">
        <pc:chgData name="Weiwen Jiang" userId="0e4016a5-9048-4e1b-922e-13dee76f1b6b" providerId="ADAL" clId="{F3C68A08-DF71-4CC7-AF69-4FE64E70367F}" dt="2022-04-11T02:02:30.261" v="3580"/>
        <pc:sldMkLst>
          <pc:docMk/>
          <pc:sldMk cId="2064963069" sldId="912"/>
        </pc:sldMkLst>
      </pc:sldChg>
      <pc:sldChg chg="add del modAnim">
        <pc:chgData name="Weiwen Jiang" userId="0e4016a5-9048-4e1b-922e-13dee76f1b6b" providerId="ADAL" clId="{F3C68A08-DF71-4CC7-AF69-4FE64E70367F}" dt="2022-04-11T02:51:24.522" v="4649" actId="47"/>
        <pc:sldMkLst>
          <pc:docMk/>
          <pc:sldMk cId="38975053" sldId="913"/>
        </pc:sldMkLst>
      </pc:sldChg>
      <pc:sldChg chg="add del">
        <pc:chgData name="Weiwen Jiang" userId="0e4016a5-9048-4e1b-922e-13dee76f1b6b" providerId="ADAL" clId="{F3C68A08-DF71-4CC7-AF69-4FE64E70367F}" dt="2022-04-11T02:21:25.607" v="3603" actId="47"/>
        <pc:sldMkLst>
          <pc:docMk/>
          <pc:sldMk cId="3228100052" sldId="913"/>
        </pc:sldMkLst>
      </pc:sldChg>
      <pc:sldChg chg="new del">
        <pc:chgData name="Weiwen Jiang" userId="0e4016a5-9048-4e1b-922e-13dee76f1b6b" providerId="ADAL" clId="{F3C68A08-DF71-4CC7-AF69-4FE64E70367F}" dt="2022-04-11T02:02:42.343" v="3582" actId="680"/>
        <pc:sldMkLst>
          <pc:docMk/>
          <pc:sldMk cId="3973042266" sldId="913"/>
        </pc:sldMkLst>
      </pc:sldChg>
      <pc:sldChg chg="addSp delSp modSp add mod">
        <pc:chgData name="Weiwen Jiang" userId="0e4016a5-9048-4e1b-922e-13dee76f1b6b" providerId="ADAL" clId="{F3C68A08-DF71-4CC7-AF69-4FE64E70367F}" dt="2022-04-11T02:42:36.191" v="4478" actId="1076"/>
        <pc:sldMkLst>
          <pc:docMk/>
          <pc:sldMk cId="2087518628" sldId="914"/>
        </pc:sldMkLst>
        <pc:spChg chg="mod">
          <ac:chgData name="Weiwen Jiang" userId="0e4016a5-9048-4e1b-922e-13dee76f1b6b" providerId="ADAL" clId="{F3C68A08-DF71-4CC7-AF69-4FE64E70367F}" dt="2022-04-11T02:37:10.960" v="3877" actId="20577"/>
          <ac:spMkLst>
            <pc:docMk/>
            <pc:sldMk cId="2087518628" sldId="914"/>
            <ac:spMk id="2" creationId="{264AE344-D1BD-45F3-BF66-10A90E2F11D2}"/>
          </ac:spMkLst>
        </pc:spChg>
        <pc:spChg chg="add mod">
          <ac:chgData name="Weiwen Jiang" userId="0e4016a5-9048-4e1b-922e-13dee76f1b6b" providerId="ADAL" clId="{F3C68A08-DF71-4CC7-AF69-4FE64E70367F}" dt="2022-04-11T02:42:36.191" v="4478" actId="1076"/>
          <ac:spMkLst>
            <pc:docMk/>
            <pc:sldMk cId="2087518628" sldId="914"/>
            <ac:spMk id="4" creationId="{3488CCC5-38A5-4595-8F41-5FB6A7680496}"/>
          </ac:spMkLst>
        </pc:spChg>
        <pc:spChg chg="del">
          <ac:chgData name="Weiwen Jiang" userId="0e4016a5-9048-4e1b-922e-13dee76f1b6b" providerId="ADAL" clId="{F3C68A08-DF71-4CC7-AF69-4FE64E70367F}" dt="2022-04-11T02:37:13.647" v="3879" actId="478"/>
          <ac:spMkLst>
            <pc:docMk/>
            <pc:sldMk cId="2087518628" sldId="914"/>
            <ac:spMk id="8" creationId="{81C53D12-9049-4A63-8EA9-8CB0B2771998}"/>
          </ac:spMkLst>
        </pc:spChg>
        <pc:picChg chg="del">
          <ac:chgData name="Weiwen Jiang" userId="0e4016a5-9048-4e1b-922e-13dee76f1b6b" providerId="ADAL" clId="{F3C68A08-DF71-4CC7-AF69-4FE64E70367F}" dt="2022-04-11T02:37:12.016" v="3878" actId="478"/>
          <ac:picMkLst>
            <pc:docMk/>
            <pc:sldMk cId="2087518628" sldId="914"/>
            <ac:picMk id="5" creationId="{034F561C-7B54-4739-8A97-A297EFC7D435}"/>
          </ac:picMkLst>
        </pc:picChg>
      </pc:sldChg>
      <pc:sldChg chg="delSp modSp add del mod">
        <pc:chgData name="Weiwen Jiang" userId="0e4016a5-9048-4e1b-922e-13dee76f1b6b" providerId="ADAL" clId="{F3C68A08-DF71-4CC7-AF69-4FE64E70367F}" dt="2022-04-11T03:03:25.392" v="4805" actId="47"/>
        <pc:sldMkLst>
          <pc:docMk/>
          <pc:sldMk cId="540782428" sldId="915"/>
        </pc:sldMkLst>
        <pc:spChg chg="del">
          <ac:chgData name="Weiwen Jiang" userId="0e4016a5-9048-4e1b-922e-13dee76f1b6b" providerId="ADAL" clId="{F3C68A08-DF71-4CC7-AF69-4FE64E70367F}" dt="2022-04-11T03:02:13.338" v="4787" actId="478"/>
          <ac:spMkLst>
            <pc:docMk/>
            <pc:sldMk cId="540782428" sldId="915"/>
            <ac:spMk id="14" creationId="{CF8A5C7C-4342-4F46-8C6E-9B74C0D11586}"/>
          </ac:spMkLst>
        </pc:spChg>
        <pc:spChg chg="del mod">
          <ac:chgData name="Weiwen Jiang" userId="0e4016a5-9048-4e1b-922e-13dee76f1b6b" providerId="ADAL" clId="{F3C68A08-DF71-4CC7-AF69-4FE64E70367F}" dt="2022-04-11T03:02:11.642" v="4786" actId="478"/>
          <ac:spMkLst>
            <pc:docMk/>
            <pc:sldMk cId="540782428" sldId="915"/>
            <ac:spMk id="18" creationId="{ACBC168E-75AF-4E3A-9958-157A42692DC7}"/>
          </ac:spMkLst>
        </pc:spChg>
        <pc:spChg chg="del">
          <ac:chgData name="Weiwen Jiang" userId="0e4016a5-9048-4e1b-922e-13dee76f1b6b" providerId="ADAL" clId="{F3C68A08-DF71-4CC7-AF69-4FE64E70367F}" dt="2022-04-11T03:02:16.587" v="4789" actId="478"/>
          <ac:spMkLst>
            <pc:docMk/>
            <pc:sldMk cId="540782428" sldId="915"/>
            <ac:spMk id="31" creationId="{8F59699D-FDD9-42D1-A44C-0B98E8B3BFA9}"/>
          </ac:spMkLst>
        </pc:spChg>
        <pc:spChg chg="del">
          <ac:chgData name="Weiwen Jiang" userId="0e4016a5-9048-4e1b-922e-13dee76f1b6b" providerId="ADAL" clId="{F3C68A08-DF71-4CC7-AF69-4FE64E70367F}" dt="2022-04-11T03:02:15.131" v="4788" actId="478"/>
          <ac:spMkLst>
            <pc:docMk/>
            <pc:sldMk cId="540782428" sldId="915"/>
            <ac:spMk id="32" creationId="{27F15E9F-4C0B-4DE3-9B1F-F10D5D659ABD}"/>
          </ac:spMkLst>
        </pc:spChg>
        <pc:spChg chg="del">
          <ac:chgData name="Weiwen Jiang" userId="0e4016a5-9048-4e1b-922e-13dee76f1b6b" providerId="ADAL" clId="{F3C68A08-DF71-4CC7-AF69-4FE64E70367F}" dt="2022-04-11T03:02:17.756" v="4791" actId="478"/>
          <ac:spMkLst>
            <pc:docMk/>
            <pc:sldMk cId="540782428" sldId="915"/>
            <ac:spMk id="42" creationId="{AA1EBDDD-980D-426B-8FDB-045EBC7787E3}"/>
          </ac:spMkLst>
        </pc:spChg>
        <pc:spChg chg="del">
          <ac:chgData name="Weiwen Jiang" userId="0e4016a5-9048-4e1b-922e-13dee76f1b6b" providerId="ADAL" clId="{F3C68A08-DF71-4CC7-AF69-4FE64E70367F}" dt="2022-04-11T03:02:17.250" v="4790" actId="478"/>
          <ac:spMkLst>
            <pc:docMk/>
            <pc:sldMk cId="540782428" sldId="915"/>
            <ac:spMk id="43" creationId="{48BBD262-CE02-4DE6-8756-194146A0DC8E}"/>
          </ac:spMkLst>
        </pc:spChg>
        <pc:grpChg chg="del">
          <ac:chgData name="Weiwen Jiang" userId="0e4016a5-9048-4e1b-922e-13dee76f1b6b" providerId="ADAL" clId="{F3C68A08-DF71-4CC7-AF69-4FE64E70367F}" dt="2022-04-11T03:02:01.878" v="4784" actId="478"/>
          <ac:grpSpMkLst>
            <pc:docMk/>
            <pc:sldMk cId="540782428" sldId="915"/>
            <ac:grpSpMk id="13" creationId="{1E6855FD-C688-43EA-AED4-E36260F085CE}"/>
          </ac:grpSpMkLst>
        </pc:grpChg>
      </pc:sldChg>
      <pc:sldChg chg="addSp delSp modSp add del mod">
        <pc:chgData name="Weiwen Jiang" userId="0e4016a5-9048-4e1b-922e-13dee76f1b6b" providerId="ADAL" clId="{F3C68A08-DF71-4CC7-AF69-4FE64E70367F}" dt="2022-04-11T03:04:47.042" v="4838" actId="47"/>
        <pc:sldMkLst>
          <pc:docMk/>
          <pc:sldMk cId="946693523" sldId="915"/>
        </pc:sldMkLst>
        <pc:spChg chg="del">
          <ac:chgData name="Weiwen Jiang" userId="0e4016a5-9048-4e1b-922e-13dee76f1b6b" providerId="ADAL" clId="{F3C68A08-DF71-4CC7-AF69-4FE64E70367F}" dt="2022-04-11T03:03:31.026" v="4808" actId="478"/>
          <ac:spMkLst>
            <pc:docMk/>
            <pc:sldMk cId="946693523" sldId="915"/>
            <ac:spMk id="18" creationId="{ACBC168E-75AF-4E3A-9958-157A42692DC7}"/>
          </ac:spMkLst>
        </pc:spChg>
        <pc:spChg chg="del">
          <ac:chgData name="Weiwen Jiang" userId="0e4016a5-9048-4e1b-922e-13dee76f1b6b" providerId="ADAL" clId="{F3C68A08-DF71-4CC7-AF69-4FE64E70367F}" dt="2022-04-11T03:03:32.418" v="4809" actId="478"/>
          <ac:spMkLst>
            <pc:docMk/>
            <pc:sldMk cId="946693523" sldId="915"/>
            <ac:spMk id="32" creationId="{27F15E9F-4C0B-4DE3-9B1F-F10D5D659ABD}"/>
          </ac:spMkLst>
        </pc:spChg>
        <pc:spChg chg="del">
          <ac:chgData name="Weiwen Jiang" userId="0e4016a5-9048-4e1b-922e-13dee76f1b6b" providerId="ADAL" clId="{F3C68A08-DF71-4CC7-AF69-4FE64E70367F}" dt="2022-04-11T03:03:34.042" v="4810" actId="478"/>
          <ac:spMkLst>
            <pc:docMk/>
            <pc:sldMk cId="946693523" sldId="915"/>
            <ac:spMk id="43" creationId="{48BBD262-CE02-4DE6-8756-194146A0DC8E}"/>
          </ac:spMkLst>
        </pc:spChg>
        <pc:grpChg chg="del">
          <ac:chgData name="Weiwen Jiang" userId="0e4016a5-9048-4e1b-922e-13dee76f1b6b" providerId="ADAL" clId="{F3C68A08-DF71-4CC7-AF69-4FE64E70367F}" dt="2022-04-11T03:03:29.077" v="4807" actId="478"/>
          <ac:grpSpMkLst>
            <pc:docMk/>
            <pc:sldMk cId="946693523" sldId="915"/>
            <ac:grpSpMk id="13" creationId="{1E6855FD-C688-43EA-AED4-E36260F085CE}"/>
          </ac:grpSpMkLst>
        </pc:grpChg>
        <pc:picChg chg="add mod">
          <ac:chgData name="Weiwen Jiang" userId="0e4016a5-9048-4e1b-922e-13dee76f1b6b" providerId="ADAL" clId="{F3C68A08-DF71-4CC7-AF69-4FE64E70367F}" dt="2022-04-11T03:03:52.130" v="4816" actId="1076"/>
          <ac:picMkLst>
            <pc:docMk/>
            <pc:sldMk cId="946693523" sldId="915"/>
            <ac:picMk id="4" creationId="{F3897A9B-1781-49AD-AF17-654570C0965A}"/>
          </ac:picMkLst>
        </pc:picChg>
        <pc:picChg chg="add mod">
          <ac:chgData name="Weiwen Jiang" userId="0e4016a5-9048-4e1b-922e-13dee76f1b6b" providerId="ADAL" clId="{F3C68A08-DF71-4CC7-AF69-4FE64E70367F}" dt="2022-04-11T03:04:11.130" v="4822" actId="14100"/>
          <ac:picMkLst>
            <pc:docMk/>
            <pc:sldMk cId="946693523" sldId="915"/>
            <ac:picMk id="6" creationId="{F4C8F37C-5430-4119-890C-BFD502D131C7}"/>
          </ac:picMkLst>
        </pc:picChg>
        <pc:picChg chg="add mod">
          <ac:chgData name="Weiwen Jiang" userId="0e4016a5-9048-4e1b-922e-13dee76f1b6b" providerId="ADAL" clId="{F3C68A08-DF71-4CC7-AF69-4FE64E70367F}" dt="2022-04-11T03:04:15.891" v="4824" actId="14100"/>
          <ac:picMkLst>
            <pc:docMk/>
            <pc:sldMk cId="946693523" sldId="915"/>
            <ac:picMk id="8" creationId="{BB7852A3-4DA5-4D97-886C-1BE12925EDDB}"/>
          </ac:picMkLst>
        </pc:picChg>
      </pc:sldChg>
      <pc:sldChg chg="delSp modSp add del mod delAnim">
        <pc:chgData name="Weiwen Jiang" userId="0e4016a5-9048-4e1b-922e-13dee76f1b6b" providerId="ADAL" clId="{F3C68A08-DF71-4CC7-AF69-4FE64E70367F}" dt="2022-04-11T03:01:50.778" v="4782" actId="47"/>
        <pc:sldMkLst>
          <pc:docMk/>
          <pc:sldMk cId="2900118842" sldId="915"/>
        </pc:sldMkLst>
        <pc:spChg chg="del">
          <ac:chgData name="Weiwen Jiang" userId="0e4016a5-9048-4e1b-922e-13dee76f1b6b" providerId="ADAL" clId="{F3C68A08-DF71-4CC7-AF69-4FE64E70367F}" dt="2022-04-11T03:01:19.266" v="4775" actId="478"/>
          <ac:spMkLst>
            <pc:docMk/>
            <pc:sldMk cId="2900118842" sldId="915"/>
            <ac:spMk id="19" creationId="{DF0080F8-929B-4946-B05C-925C1D9297F5}"/>
          </ac:spMkLst>
        </pc:spChg>
        <pc:spChg chg="del">
          <ac:chgData name="Weiwen Jiang" userId="0e4016a5-9048-4e1b-922e-13dee76f1b6b" providerId="ADAL" clId="{F3C68A08-DF71-4CC7-AF69-4FE64E70367F}" dt="2022-04-11T03:01:14.330" v="4772" actId="478"/>
          <ac:spMkLst>
            <pc:docMk/>
            <pc:sldMk cId="2900118842" sldId="915"/>
            <ac:spMk id="21" creationId="{84B104EF-97C1-4221-95E4-DAB706B29663}"/>
          </ac:spMkLst>
        </pc:spChg>
        <pc:spChg chg="del">
          <ac:chgData name="Weiwen Jiang" userId="0e4016a5-9048-4e1b-922e-13dee76f1b6b" providerId="ADAL" clId="{F3C68A08-DF71-4CC7-AF69-4FE64E70367F}" dt="2022-04-11T03:01:15.012" v="4773" actId="478"/>
          <ac:spMkLst>
            <pc:docMk/>
            <pc:sldMk cId="2900118842" sldId="915"/>
            <ac:spMk id="22" creationId="{F123B943-31F2-49EA-A0E4-1CDE611F0E93}"/>
          </ac:spMkLst>
        </pc:spChg>
        <pc:spChg chg="del mod">
          <ac:chgData name="Weiwen Jiang" userId="0e4016a5-9048-4e1b-922e-13dee76f1b6b" providerId="ADAL" clId="{F3C68A08-DF71-4CC7-AF69-4FE64E70367F}" dt="2022-04-11T03:01:19.266" v="4775" actId="478"/>
          <ac:spMkLst>
            <pc:docMk/>
            <pc:sldMk cId="2900118842" sldId="915"/>
            <ac:spMk id="23" creationId="{3EA65D53-B324-42C5-8BFF-C86C9BF2A14D}"/>
          </ac:spMkLst>
        </pc:spChg>
        <pc:spChg chg="del">
          <ac:chgData name="Weiwen Jiang" userId="0e4016a5-9048-4e1b-922e-13dee76f1b6b" providerId="ADAL" clId="{F3C68A08-DF71-4CC7-AF69-4FE64E70367F}" dt="2022-04-11T03:01:19.266" v="4775" actId="478"/>
          <ac:spMkLst>
            <pc:docMk/>
            <pc:sldMk cId="2900118842" sldId="915"/>
            <ac:spMk id="24" creationId="{ACAAD38F-6954-4D21-835B-49114505F257}"/>
          </ac:spMkLst>
        </pc:spChg>
        <pc:spChg chg="del">
          <ac:chgData name="Weiwen Jiang" userId="0e4016a5-9048-4e1b-922e-13dee76f1b6b" providerId="ADAL" clId="{F3C68A08-DF71-4CC7-AF69-4FE64E70367F}" dt="2022-04-11T03:01:19.266" v="4775" actId="478"/>
          <ac:spMkLst>
            <pc:docMk/>
            <pc:sldMk cId="2900118842" sldId="915"/>
            <ac:spMk id="25" creationId="{C3DDA9DC-78EC-4F4A-BDCE-345DD7A509C8}"/>
          </ac:spMkLst>
        </pc:spChg>
        <pc:spChg chg="del">
          <ac:chgData name="Weiwen Jiang" userId="0e4016a5-9048-4e1b-922e-13dee76f1b6b" providerId="ADAL" clId="{F3C68A08-DF71-4CC7-AF69-4FE64E70367F}" dt="2022-04-11T03:01:19.266" v="4775" actId="478"/>
          <ac:spMkLst>
            <pc:docMk/>
            <pc:sldMk cId="2900118842" sldId="915"/>
            <ac:spMk id="27" creationId="{28E40DE1-03F3-443C-B40F-0607F7785CF5}"/>
          </ac:spMkLst>
        </pc:spChg>
        <pc:spChg chg="del">
          <ac:chgData name="Weiwen Jiang" userId="0e4016a5-9048-4e1b-922e-13dee76f1b6b" providerId="ADAL" clId="{F3C68A08-DF71-4CC7-AF69-4FE64E70367F}" dt="2022-04-11T03:01:20.206" v="4776" actId="478"/>
          <ac:spMkLst>
            <pc:docMk/>
            <pc:sldMk cId="2900118842" sldId="915"/>
            <ac:spMk id="28" creationId="{A3A6264F-74E4-4705-B7AF-1AFAA12212D5}"/>
          </ac:spMkLst>
        </pc:spChg>
        <pc:spChg chg="del">
          <ac:chgData name="Weiwen Jiang" userId="0e4016a5-9048-4e1b-922e-13dee76f1b6b" providerId="ADAL" clId="{F3C68A08-DF71-4CC7-AF69-4FE64E70367F}" dt="2022-04-11T03:01:19.266" v="4775" actId="478"/>
          <ac:spMkLst>
            <pc:docMk/>
            <pc:sldMk cId="2900118842" sldId="915"/>
            <ac:spMk id="29" creationId="{4E417563-A1FF-4E84-BBDC-FB6E2AE35AF7}"/>
          </ac:spMkLst>
        </pc:spChg>
        <pc:spChg chg="del">
          <ac:chgData name="Weiwen Jiang" userId="0e4016a5-9048-4e1b-922e-13dee76f1b6b" providerId="ADAL" clId="{F3C68A08-DF71-4CC7-AF69-4FE64E70367F}" dt="2022-04-11T03:01:21.828" v="4777" actId="478"/>
          <ac:spMkLst>
            <pc:docMk/>
            <pc:sldMk cId="2900118842" sldId="915"/>
            <ac:spMk id="30" creationId="{3F2B6929-5F76-4CC2-A7D0-6190912C9225}"/>
          </ac:spMkLst>
        </pc:spChg>
        <pc:spChg chg="del">
          <ac:chgData name="Weiwen Jiang" userId="0e4016a5-9048-4e1b-922e-13dee76f1b6b" providerId="ADAL" clId="{F3C68A08-DF71-4CC7-AF69-4FE64E70367F}" dt="2022-04-11T03:01:19.266" v="4775" actId="478"/>
          <ac:spMkLst>
            <pc:docMk/>
            <pc:sldMk cId="2900118842" sldId="915"/>
            <ac:spMk id="33" creationId="{52DFA60A-F420-46F6-AFE0-59BE5CA0201C}"/>
          </ac:spMkLst>
        </pc:spChg>
        <pc:spChg chg="del">
          <ac:chgData name="Weiwen Jiang" userId="0e4016a5-9048-4e1b-922e-13dee76f1b6b" providerId="ADAL" clId="{F3C68A08-DF71-4CC7-AF69-4FE64E70367F}" dt="2022-04-11T03:01:19.266" v="4775" actId="478"/>
          <ac:spMkLst>
            <pc:docMk/>
            <pc:sldMk cId="2900118842" sldId="915"/>
            <ac:spMk id="34" creationId="{70E7EC3B-5552-444E-9ABB-8D2B975878E2}"/>
          </ac:spMkLst>
        </pc:spChg>
        <pc:spChg chg="del">
          <ac:chgData name="Weiwen Jiang" userId="0e4016a5-9048-4e1b-922e-13dee76f1b6b" providerId="ADAL" clId="{F3C68A08-DF71-4CC7-AF69-4FE64E70367F}" dt="2022-04-11T03:01:19.266" v="4775" actId="478"/>
          <ac:spMkLst>
            <pc:docMk/>
            <pc:sldMk cId="2900118842" sldId="915"/>
            <ac:spMk id="35" creationId="{086C9769-5430-44C0-BDBD-0F2495A186B4}"/>
          </ac:spMkLst>
        </pc:spChg>
        <pc:spChg chg="del">
          <ac:chgData name="Weiwen Jiang" userId="0e4016a5-9048-4e1b-922e-13dee76f1b6b" providerId="ADAL" clId="{F3C68A08-DF71-4CC7-AF69-4FE64E70367F}" dt="2022-04-11T03:01:19.266" v="4775" actId="478"/>
          <ac:spMkLst>
            <pc:docMk/>
            <pc:sldMk cId="2900118842" sldId="915"/>
            <ac:spMk id="36" creationId="{F2E732E0-F7AE-4AE0-B7DC-02190230D871}"/>
          </ac:spMkLst>
        </pc:spChg>
        <pc:spChg chg="del">
          <ac:chgData name="Weiwen Jiang" userId="0e4016a5-9048-4e1b-922e-13dee76f1b6b" providerId="ADAL" clId="{F3C68A08-DF71-4CC7-AF69-4FE64E70367F}" dt="2022-04-11T03:01:19.266" v="4775" actId="478"/>
          <ac:spMkLst>
            <pc:docMk/>
            <pc:sldMk cId="2900118842" sldId="915"/>
            <ac:spMk id="37" creationId="{19969746-B679-4D5B-B498-C0AA14D6BE01}"/>
          </ac:spMkLst>
        </pc:spChg>
        <pc:spChg chg="del">
          <ac:chgData name="Weiwen Jiang" userId="0e4016a5-9048-4e1b-922e-13dee76f1b6b" providerId="ADAL" clId="{F3C68A08-DF71-4CC7-AF69-4FE64E70367F}" dt="2022-04-11T03:01:19.266" v="4775" actId="478"/>
          <ac:spMkLst>
            <pc:docMk/>
            <pc:sldMk cId="2900118842" sldId="915"/>
            <ac:spMk id="38" creationId="{754D39C8-A367-4CCB-AF1B-59F7AD1DF999}"/>
          </ac:spMkLst>
        </pc:spChg>
        <pc:spChg chg="del">
          <ac:chgData name="Weiwen Jiang" userId="0e4016a5-9048-4e1b-922e-13dee76f1b6b" providerId="ADAL" clId="{F3C68A08-DF71-4CC7-AF69-4FE64E70367F}" dt="2022-04-11T03:01:19.266" v="4775" actId="478"/>
          <ac:spMkLst>
            <pc:docMk/>
            <pc:sldMk cId="2900118842" sldId="915"/>
            <ac:spMk id="39" creationId="{4B6E7BF0-9F0F-4A0D-B23F-4F1BFDE1FF0C}"/>
          </ac:spMkLst>
        </pc:spChg>
        <pc:spChg chg="del">
          <ac:chgData name="Weiwen Jiang" userId="0e4016a5-9048-4e1b-922e-13dee76f1b6b" providerId="ADAL" clId="{F3C68A08-DF71-4CC7-AF69-4FE64E70367F}" dt="2022-04-11T03:01:19.266" v="4775" actId="478"/>
          <ac:spMkLst>
            <pc:docMk/>
            <pc:sldMk cId="2900118842" sldId="915"/>
            <ac:spMk id="40" creationId="{953383C3-50AB-4F7B-A13A-91549BBD4F1D}"/>
          </ac:spMkLst>
        </pc:spChg>
        <pc:spChg chg="del">
          <ac:chgData name="Weiwen Jiang" userId="0e4016a5-9048-4e1b-922e-13dee76f1b6b" providerId="ADAL" clId="{F3C68A08-DF71-4CC7-AF69-4FE64E70367F}" dt="2022-04-11T03:01:19.266" v="4775" actId="478"/>
          <ac:spMkLst>
            <pc:docMk/>
            <pc:sldMk cId="2900118842" sldId="915"/>
            <ac:spMk id="41" creationId="{64DCC815-14B7-403E-A215-954343D39C01}"/>
          </ac:spMkLst>
        </pc:spChg>
        <pc:spChg chg="del">
          <ac:chgData name="Weiwen Jiang" userId="0e4016a5-9048-4e1b-922e-13dee76f1b6b" providerId="ADAL" clId="{F3C68A08-DF71-4CC7-AF69-4FE64E70367F}" dt="2022-04-11T03:01:19.266" v="4775" actId="478"/>
          <ac:spMkLst>
            <pc:docMk/>
            <pc:sldMk cId="2900118842" sldId="915"/>
            <ac:spMk id="44" creationId="{14476626-BEF1-401B-920E-78BA3E37D40D}"/>
          </ac:spMkLst>
        </pc:spChg>
        <pc:spChg chg="del">
          <ac:chgData name="Weiwen Jiang" userId="0e4016a5-9048-4e1b-922e-13dee76f1b6b" providerId="ADAL" clId="{F3C68A08-DF71-4CC7-AF69-4FE64E70367F}" dt="2022-04-11T03:01:19.266" v="4775" actId="478"/>
          <ac:spMkLst>
            <pc:docMk/>
            <pc:sldMk cId="2900118842" sldId="915"/>
            <ac:spMk id="45" creationId="{5C0E9836-3B03-437C-B0F4-6B4B7B9A910D}"/>
          </ac:spMkLst>
        </pc:spChg>
        <pc:spChg chg="del">
          <ac:chgData name="Weiwen Jiang" userId="0e4016a5-9048-4e1b-922e-13dee76f1b6b" providerId="ADAL" clId="{F3C68A08-DF71-4CC7-AF69-4FE64E70367F}" dt="2022-04-11T03:01:19.266" v="4775" actId="478"/>
          <ac:spMkLst>
            <pc:docMk/>
            <pc:sldMk cId="2900118842" sldId="915"/>
            <ac:spMk id="46" creationId="{10A17479-9081-4788-8156-1669E422974F}"/>
          </ac:spMkLst>
        </pc:spChg>
        <pc:spChg chg="del">
          <ac:chgData name="Weiwen Jiang" userId="0e4016a5-9048-4e1b-922e-13dee76f1b6b" providerId="ADAL" clId="{F3C68A08-DF71-4CC7-AF69-4FE64E70367F}" dt="2022-04-11T03:01:19.266" v="4775" actId="478"/>
          <ac:spMkLst>
            <pc:docMk/>
            <pc:sldMk cId="2900118842" sldId="915"/>
            <ac:spMk id="47" creationId="{024433BD-EB34-4C33-936C-6C9A4253F061}"/>
          </ac:spMkLst>
        </pc:spChg>
        <pc:spChg chg="del">
          <ac:chgData name="Weiwen Jiang" userId="0e4016a5-9048-4e1b-922e-13dee76f1b6b" providerId="ADAL" clId="{F3C68A08-DF71-4CC7-AF69-4FE64E70367F}" dt="2022-04-11T03:01:19.266" v="4775" actId="478"/>
          <ac:spMkLst>
            <pc:docMk/>
            <pc:sldMk cId="2900118842" sldId="915"/>
            <ac:spMk id="48" creationId="{06D13DCD-09E5-4B3F-89DB-66679621435A}"/>
          </ac:spMkLst>
        </pc:spChg>
        <pc:spChg chg="del">
          <ac:chgData name="Weiwen Jiang" userId="0e4016a5-9048-4e1b-922e-13dee76f1b6b" providerId="ADAL" clId="{F3C68A08-DF71-4CC7-AF69-4FE64E70367F}" dt="2022-04-11T03:01:19.266" v="4775" actId="478"/>
          <ac:spMkLst>
            <pc:docMk/>
            <pc:sldMk cId="2900118842" sldId="915"/>
            <ac:spMk id="49" creationId="{8364646D-1B19-4E5F-810C-0673578D22BC}"/>
          </ac:spMkLst>
        </pc:spChg>
        <pc:spChg chg="del">
          <ac:chgData name="Weiwen Jiang" userId="0e4016a5-9048-4e1b-922e-13dee76f1b6b" providerId="ADAL" clId="{F3C68A08-DF71-4CC7-AF69-4FE64E70367F}" dt="2022-04-11T03:01:19.266" v="4775" actId="478"/>
          <ac:spMkLst>
            <pc:docMk/>
            <pc:sldMk cId="2900118842" sldId="915"/>
            <ac:spMk id="50" creationId="{5BCD18A2-4103-444F-89A3-9A4C11ADECA5}"/>
          </ac:spMkLst>
        </pc:spChg>
        <pc:spChg chg="del">
          <ac:chgData name="Weiwen Jiang" userId="0e4016a5-9048-4e1b-922e-13dee76f1b6b" providerId="ADAL" clId="{F3C68A08-DF71-4CC7-AF69-4FE64E70367F}" dt="2022-04-11T03:01:19.266" v="4775" actId="478"/>
          <ac:spMkLst>
            <pc:docMk/>
            <pc:sldMk cId="2900118842" sldId="915"/>
            <ac:spMk id="51" creationId="{1264BF2C-2C17-4EBB-85EB-F91B38F8D106}"/>
          </ac:spMkLst>
        </pc:spChg>
        <pc:spChg chg="del">
          <ac:chgData name="Weiwen Jiang" userId="0e4016a5-9048-4e1b-922e-13dee76f1b6b" providerId="ADAL" clId="{F3C68A08-DF71-4CC7-AF69-4FE64E70367F}" dt="2022-04-11T03:01:19.266" v="4775" actId="478"/>
          <ac:spMkLst>
            <pc:docMk/>
            <pc:sldMk cId="2900118842" sldId="915"/>
            <ac:spMk id="52" creationId="{58EA0219-DDE6-4C14-B47C-98FC499A8C26}"/>
          </ac:spMkLst>
        </pc:spChg>
      </pc:sldChg>
      <pc:sldMasterChg chg="modSldLayout">
        <pc:chgData name="Weiwen Jiang" userId="0e4016a5-9048-4e1b-922e-13dee76f1b6b" providerId="ADAL" clId="{F3C68A08-DF71-4CC7-AF69-4FE64E70367F}" dt="2022-04-11T03:19:01.502" v="5025"/>
        <pc:sldMasterMkLst>
          <pc:docMk/>
          <pc:sldMasterMk cId="1740110889" sldId="2147483660"/>
        </pc:sldMasterMkLst>
        <pc:sldLayoutChg chg="modSp mod">
          <pc:chgData name="Weiwen Jiang" userId="0e4016a5-9048-4e1b-922e-13dee76f1b6b" providerId="ADAL" clId="{F3C68A08-DF71-4CC7-AF69-4FE64E70367F}" dt="2022-04-11T03:18:56.590" v="5023"/>
          <pc:sldLayoutMkLst>
            <pc:docMk/>
            <pc:sldMasterMk cId="1740110889" sldId="2147483660"/>
            <pc:sldLayoutMk cId="3305173301" sldId="2147483662"/>
          </pc:sldLayoutMkLst>
          <pc:spChg chg="mod">
            <ac:chgData name="Weiwen Jiang" userId="0e4016a5-9048-4e1b-922e-13dee76f1b6b" providerId="ADAL" clId="{F3C68A08-DF71-4CC7-AF69-4FE64E70367F}" dt="2022-04-11T03:18:56.590" v="5023"/>
            <ac:spMkLst>
              <pc:docMk/>
              <pc:sldMasterMk cId="1740110889" sldId="2147483660"/>
              <pc:sldLayoutMk cId="3305173301" sldId="2147483662"/>
              <ac:spMk id="10" creationId="{83BC8A6A-78E0-4272-B2A9-E9D5E2EFA77C}"/>
            </ac:spMkLst>
          </pc:spChg>
        </pc:sldLayoutChg>
        <pc:sldLayoutChg chg="modSp mod">
          <pc:chgData name="Weiwen Jiang" userId="0e4016a5-9048-4e1b-922e-13dee76f1b6b" providerId="ADAL" clId="{F3C68A08-DF71-4CC7-AF69-4FE64E70367F}" dt="2022-04-11T03:18:58.671" v="5024"/>
          <pc:sldLayoutMkLst>
            <pc:docMk/>
            <pc:sldMasterMk cId="1740110889" sldId="2147483660"/>
            <pc:sldLayoutMk cId="2254817612" sldId="2147483677"/>
          </pc:sldLayoutMkLst>
          <pc:spChg chg="mod">
            <ac:chgData name="Weiwen Jiang" userId="0e4016a5-9048-4e1b-922e-13dee76f1b6b" providerId="ADAL" clId="{F3C68A08-DF71-4CC7-AF69-4FE64E70367F}" dt="2022-04-11T03:18:58.671" v="5024"/>
            <ac:spMkLst>
              <pc:docMk/>
              <pc:sldMasterMk cId="1740110889" sldId="2147483660"/>
              <pc:sldLayoutMk cId="2254817612" sldId="2147483677"/>
              <ac:spMk id="12" creationId="{D6F6EFD8-CB6A-4AE1-B71F-BB86E4A66325}"/>
            </ac:spMkLst>
          </pc:spChg>
        </pc:sldLayoutChg>
        <pc:sldLayoutChg chg="modSp mod">
          <pc:chgData name="Weiwen Jiang" userId="0e4016a5-9048-4e1b-922e-13dee76f1b6b" providerId="ADAL" clId="{F3C68A08-DF71-4CC7-AF69-4FE64E70367F}" dt="2022-04-11T03:18:52.517" v="5022" actId="20577"/>
          <pc:sldLayoutMkLst>
            <pc:docMk/>
            <pc:sldMasterMk cId="1740110889" sldId="2147483660"/>
            <pc:sldLayoutMk cId="3112375957" sldId="2147483678"/>
          </pc:sldLayoutMkLst>
          <pc:spChg chg="mod">
            <ac:chgData name="Weiwen Jiang" userId="0e4016a5-9048-4e1b-922e-13dee76f1b6b" providerId="ADAL" clId="{F3C68A08-DF71-4CC7-AF69-4FE64E70367F}" dt="2022-04-11T03:18:52.517" v="5022" actId="20577"/>
            <ac:spMkLst>
              <pc:docMk/>
              <pc:sldMasterMk cId="1740110889" sldId="2147483660"/>
              <pc:sldLayoutMk cId="3112375957" sldId="2147483678"/>
              <ac:spMk id="12" creationId="{D6F6EFD8-CB6A-4AE1-B71F-BB86E4A66325}"/>
            </ac:spMkLst>
          </pc:spChg>
        </pc:sldLayoutChg>
        <pc:sldLayoutChg chg="modSp mod">
          <pc:chgData name="Weiwen Jiang" userId="0e4016a5-9048-4e1b-922e-13dee76f1b6b" providerId="ADAL" clId="{F3C68A08-DF71-4CC7-AF69-4FE64E70367F}" dt="2022-04-11T03:19:01.502" v="5025"/>
          <pc:sldLayoutMkLst>
            <pc:docMk/>
            <pc:sldMasterMk cId="1740110889" sldId="2147483660"/>
            <pc:sldLayoutMk cId="4148987842" sldId="2147483679"/>
          </pc:sldLayoutMkLst>
          <pc:spChg chg="mod">
            <ac:chgData name="Weiwen Jiang" userId="0e4016a5-9048-4e1b-922e-13dee76f1b6b" providerId="ADAL" clId="{F3C68A08-DF71-4CC7-AF69-4FE64E70367F}" dt="2022-04-11T03:19:01.502" v="5025"/>
            <ac:spMkLst>
              <pc:docMk/>
              <pc:sldMasterMk cId="1740110889" sldId="2147483660"/>
              <pc:sldLayoutMk cId="4148987842" sldId="2147483679"/>
              <ac:spMk id="12" creationId="{D6F6EFD8-CB6A-4AE1-B71F-BB86E4A66325}"/>
            </ac:spMkLst>
          </pc:spChg>
        </pc:sldLayoutChg>
      </pc:sldMasterChg>
      <pc:sldMasterChg chg="modSldLayout">
        <pc:chgData name="Weiwen Jiang" userId="0e4016a5-9048-4e1b-922e-13dee76f1b6b" providerId="ADAL" clId="{F3C68A08-DF71-4CC7-AF69-4FE64E70367F}" dt="2022-04-11T03:19:19.398" v="5026"/>
        <pc:sldMasterMkLst>
          <pc:docMk/>
          <pc:sldMasterMk cId="2322376200" sldId="2147483690"/>
        </pc:sldMasterMkLst>
        <pc:sldLayoutChg chg="addSp delSp modSp mod">
          <pc:chgData name="Weiwen Jiang" userId="0e4016a5-9048-4e1b-922e-13dee76f1b6b" providerId="ADAL" clId="{F3C68A08-DF71-4CC7-AF69-4FE64E70367F}" dt="2022-04-11T00:26:57.994" v="1010" actId="478"/>
          <pc:sldLayoutMkLst>
            <pc:docMk/>
            <pc:sldMasterMk cId="2322376200" sldId="2147483690"/>
            <pc:sldLayoutMk cId="2198656601" sldId="2147483693"/>
          </pc:sldLayoutMkLst>
          <pc:spChg chg="add del">
            <ac:chgData name="Weiwen Jiang" userId="0e4016a5-9048-4e1b-922e-13dee76f1b6b" providerId="ADAL" clId="{F3C68A08-DF71-4CC7-AF69-4FE64E70367F}" dt="2022-04-11T00:26:57.994" v="1010" actId="478"/>
            <ac:spMkLst>
              <pc:docMk/>
              <pc:sldMasterMk cId="2322376200" sldId="2147483690"/>
              <pc:sldLayoutMk cId="2198656601" sldId="2147483693"/>
              <ac:spMk id="2" creationId="{00000000-0000-0000-0000-000000000000}"/>
            </ac:spMkLst>
          </pc:spChg>
          <pc:spChg chg="add del mod">
            <ac:chgData name="Weiwen Jiang" userId="0e4016a5-9048-4e1b-922e-13dee76f1b6b" providerId="ADAL" clId="{F3C68A08-DF71-4CC7-AF69-4FE64E70367F}" dt="2022-04-11T00:26:54.988" v="1009"/>
            <ac:spMkLst>
              <pc:docMk/>
              <pc:sldMasterMk cId="2322376200" sldId="2147483690"/>
              <pc:sldLayoutMk cId="2198656601" sldId="2147483693"/>
              <ac:spMk id="10" creationId="{72439DCE-7CFB-4B34-B2E3-29D1E3FF939C}"/>
            </ac:spMkLst>
          </pc:spChg>
          <pc:picChg chg="add del mod">
            <ac:chgData name="Weiwen Jiang" userId="0e4016a5-9048-4e1b-922e-13dee76f1b6b" providerId="ADAL" clId="{F3C68A08-DF71-4CC7-AF69-4FE64E70367F}" dt="2022-04-11T00:26:54.988" v="1009"/>
            <ac:picMkLst>
              <pc:docMk/>
              <pc:sldMasterMk cId="2322376200" sldId="2147483690"/>
              <pc:sldLayoutMk cId="2198656601" sldId="2147483693"/>
              <ac:picMk id="11" creationId="{0C659F0D-E471-4DC8-810A-84A749F68576}"/>
            </ac:picMkLst>
          </pc:picChg>
        </pc:sldLayoutChg>
        <pc:sldLayoutChg chg="addSp delSp modSp mod">
          <pc:chgData name="Weiwen Jiang" userId="0e4016a5-9048-4e1b-922e-13dee76f1b6b" providerId="ADAL" clId="{F3C68A08-DF71-4CC7-AF69-4FE64E70367F}" dt="2022-04-11T03:19:19.398" v="5026"/>
          <pc:sldLayoutMkLst>
            <pc:docMk/>
            <pc:sldMasterMk cId="2322376200" sldId="2147483690"/>
            <pc:sldLayoutMk cId="3281666344" sldId="2147483694"/>
          </pc:sldLayoutMkLst>
          <pc:spChg chg="del">
            <ac:chgData name="Weiwen Jiang" userId="0e4016a5-9048-4e1b-922e-13dee76f1b6b" providerId="ADAL" clId="{F3C68A08-DF71-4CC7-AF69-4FE64E70367F}" dt="2022-04-11T00:27:14.540" v="1013" actId="478"/>
            <ac:spMkLst>
              <pc:docMk/>
              <pc:sldMasterMk cId="2322376200" sldId="2147483690"/>
              <pc:sldLayoutMk cId="3281666344" sldId="2147483694"/>
              <ac:spMk id="2" creationId="{00000000-0000-0000-0000-000000000000}"/>
            </ac:spMkLst>
          </pc:spChg>
          <pc:spChg chg="add mod">
            <ac:chgData name="Weiwen Jiang" userId="0e4016a5-9048-4e1b-922e-13dee76f1b6b" providerId="ADAL" clId="{F3C68A08-DF71-4CC7-AF69-4FE64E70367F}" dt="2022-04-11T00:27:38.103" v="1017" actId="208"/>
            <ac:spMkLst>
              <pc:docMk/>
              <pc:sldMasterMk cId="2322376200" sldId="2147483690"/>
              <pc:sldLayoutMk cId="3281666344" sldId="2147483694"/>
              <ac:spMk id="3" creationId="{1EC2019B-D3AA-46C7-A835-D092A405599C}"/>
            </ac:spMkLst>
          </pc:spChg>
          <pc:spChg chg="mod">
            <ac:chgData name="Weiwen Jiang" userId="0e4016a5-9048-4e1b-922e-13dee76f1b6b" providerId="ADAL" clId="{F3C68A08-DF71-4CC7-AF69-4FE64E70367F}" dt="2022-04-11T03:19:19.398" v="5026"/>
            <ac:spMkLst>
              <pc:docMk/>
              <pc:sldMasterMk cId="2322376200" sldId="2147483690"/>
              <pc:sldLayoutMk cId="3281666344" sldId="2147483694"/>
              <ac:spMk id="6" creationId="{AC754899-0106-4935-9F19-19D0E9504906}"/>
            </ac:spMkLst>
          </pc:spChg>
          <pc:spChg chg="add mod">
            <ac:chgData name="Weiwen Jiang" userId="0e4016a5-9048-4e1b-922e-13dee76f1b6b" providerId="ADAL" clId="{F3C68A08-DF71-4CC7-AF69-4FE64E70367F}" dt="2022-04-11T00:28:14.001" v="1034" actId="14100"/>
            <ac:spMkLst>
              <pc:docMk/>
              <pc:sldMasterMk cId="2322376200" sldId="2147483690"/>
              <pc:sldLayoutMk cId="3281666344" sldId="2147483694"/>
              <ac:spMk id="8" creationId="{92FF3460-0466-40D3-805F-1C8383C18E8C}"/>
            </ac:spMkLst>
          </pc:spChg>
          <pc:picChg chg="add mod">
            <ac:chgData name="Weiwen Jiang" userId="0e4016a5-9048-4e1b-922e-13dee76f1b6b" providerId="ADAL" clId="{F3C68A08-DF71-4CC7-AF69-4FE64E70367F}" dt="2022-04-11T00:27:47.207" v="1018"/>
            <ac:picMkLst>
              <pc:docMk/>
              <pc:sldMasterMk cId="2322376200" sldId="2147483690"/>
              <pc:sldLayoutMk cId="3281666344" sldId="2147483694"/>
              <ac:picMk id="10" creationId="{B76DDBC9-5263-4DD2-96A9-0F01C7E9F3D3}"/>
            </ac:picMkLst>
          </pc:picChg>
        </pc:sldLayoutChg>
      </pc:sldMasterChg>
    </pc:docChg>
  </pc:docChgLst>
  <pc:docChgLst>
    <pc:chgData name="Weiwen Jiang" userId="0e4016a5-9048-4e1b-922e-13dee76f1b6b" providerId="ADAL" clId="{78906D3E-BD67-44EE-B54E-D693E992523F}"/>
    <pc:docChg chg="undo redo custSel addSld delSld modSld sldOrd modMainMaster addSection modSection">
      <pc:chgData name="Weiwen Jiang" userId="0e4016a5-9048-4e1b-922e-13dee76f1b6b" providerId="ADAL" clId="{78906D3E-BD67-44EE-B54E-D693E992523F}" dt="2021-11-10T06:11:19.497" v="6999" actId="13822"/>
      <pc:docMkLst>
        <pc:docMk/>
      </pc:docMkLst>
      <pc:sldChg chg="delSp modSp mod">
        <pc:chgData name="Weiwen Jiang" userId="0e4016a5-9048-4e1b-922e-13dee76f1b6b" providerId="ADAL" clId="{78906D3E-BD67-44EE-B54E-D693E992523F}" dt="2021-10-26T17:59:33.254" v="271" actId="1076"/>
        <pc:sldMkLst>
          <pc:docMk/>
          <pc:sldMk cId="2327283099" sldId="256"/>
        </pc:sldMkLst>
        <pc:spChg chg="mod">
          <ac:chgData name="Weiwen Jiang" userId="0e4016a5-9048-4e1b-922e-13dee76f1b6b" providerId="ADAL" clId="{78906D3E-BD67-44EE-B54E-D693E992523F}" dt="2021-10-26T17:58:04.472" v="268" actId="1076"/>
          <ac:spMkLst>
            <pc:docMk/>
            <pc:sldMk cId="2327283099" sldId="256"/>
            <ac:spMk id="8" creationId="{E37EAB52-2BB2-47AA-8CEA-67D0A9356F94}"/>
          </ac:spMkLst>
        </pc:spChg>
        <pc:spChg chg="del">
          <ac:chgData name="Weiwen Jiang" userId="0e4016a5-9048-4e1b-922e-13dee76f1b6b" providerId="ADAL" clId="{78906D3E-BD67-44EE-B54E-D693E992523F}" dt="2021-10-26T17:47:19.531" v="241" actId="478"/>
          <ac:spMkLst>
            <pc:docMk/>
            <pc:sldMk cId="2327283099" sldId="256"/>
            <ac:spMk id="11" creationId="{87E2CBE6-1037-4A7B-89CD-9315BAE74003}"/>
          </ac:spMkLst>
        </pc:spChg>
        <pc:picChg chg="mod">
          <ac:chgData name="Weiwen Jiang" userId="0e4016a5-9048-4e1b-922e-13dee76f1b6b" providerId="ADAL" clId="{78906D3E-BD67-44EE-B54E-D693E992523F}" dt="2021-10-26T17:59:33.254" v="271" actId="1076"/>
          <ac:picMkLst>
            <pc:docMk/>
            <pc:sldMk cId="2327283099" sldId="256"/>
            <ac:picMk id="6" creationId="{C51EFCA1-0AE9-4889-B48E-33AB5B128224}"/>
          </ac:picMkLst>
        </pc:picChg>
        <pc:picChg chg="del">
          <ac:chgData name="Weiwen Jiang" userId="0e4016a5-9048-4e1b-922e-13dee76f1b6b" providerId="ADAL" clId="{78906D3E-BD67-44EE-B54E-D693E992523F}" dt="2021-10-26T17:47:05.507" v="238" actId="478"/>
          <ac:picMkLst>
            <pc:docMk/>
            <pc:sldMk cId="2327283099" sldId="256"/>
            <ac:picMk id="7" creationId="{4DB6505D-5C47-4EE0-B517-02075171630B}"/>
          </ac:picMkLst>
        </pc:picChg>
      </pc:sldChg>
      <pc:sldChg chg="addSp delSp modSp add mod">
        <pc:chgData name="Weiwen Jiang" userId="0e4016a5-9048-4e1b-922e-13dee76f1b6b" providerId="ADAL" clId="{78906D3E-BD67-44EE-B54E-D693E992523F}" dt="2021-10-27T16:17:10.037" v="3718" actId="1076"/>
        <pc:sldMkLst>
          <pc:docMk/>
          <pc:sldMk cId="2086145794" sldId="285"/>
        </pc:sldMkLst>
        <pc:spChg chg="add mod">
          <ac:chgData name="Weiwen Jiang" userId="0e4016a5-9048-4e1b-922e-13dee76f1b6b" providerId="ADAL" clId="{78906D3E-BD67-44EE-B54E-D693E992523F}" dt="2021-10-27T16:15:34.363" v="3704" actId="1076"/>
          <ac:spMkLst>
            <pc:docMk/>
            <pc:sldMk cId="2086145794" sldId="285"/>
            <ac:spMk id="14" creationId="{3FFE891D-C637-4DE7-9E60-3B194CAEBDD6}"/>
          </ac:spMkLst>
        </pc:spChg>
        <pc:spChg chg="add mod">
          <ac:chgData name="Weiwen Jiang" userId="0e4016a5-9048-4e1b-922e-13dee76f1b6b" providerId="ADAL" clId="{78906D3E-BD67-44EE-B54E-D693E992523F}" dt="2021-10-27T16:15:34.363" v="3704" actId="1076"/>
          <ac:spMkLst>
            <pc:docMk/>
            <pc:sldMk cId="2086145794" sldId="285"/>
            <ac:spMk id="15" creationId="{3D04D824-8C7C-48F6-A2C5-58F53E9F0286}"/>
          </ac:spMkLst>
        </pc:spChg>
        <pc:spChg chg="add mod">
          <ac:chgData name="Weiwen Jiang" userId="0e4016a5-9048-4e1b-922e-13dee76f1b6b" providerId="ADAL" clId="{78906D3E-BD67-44EE-B54E-D693E992523F}" dt="2021-10-27T16:15:34.363" v="3704" actId="1076"/>
          <ac:spMkLst>
            <pc:docMk/>
            <pc:sldMk cId="2086145794" sldId="285"/>
            <ac:spMk id="16" creationId="{CFD9E844-B80B-4B1B-9940-EC7F921E801F}"/>
          </ac:spMkLst>
        </pc:spChg>
        <pc:spChg chg="mod">
          <ac:chgData name="Weiwen Jiang" userId="0e4016a5-9048-4e1b-922e-13dee76f1b6b" providerId="ADAL" clId="{78906D3E-BD67-44EE-B54E-D693E992523F}" dt="2021-10-27T16:17:10.037" v="3718" actId="1076"/>
          <ac:spMkLst>
            <pc:docMk/>
            <pc:sldMk cId="2086145794" sldId="285"/>
            <ac:spMk id="17" creationId="{B94A43CF-D3D7-4FFC-A32E-ACC74B4DDC6C}"/>
          </ac:spMkLst>
        </pc:spChg>
        <pc:spChg chg="add mod">
          <ac:chgData name="Weiwen Jiang" userId="0e4016a5-9048-4e1b-922e-13dee76f1b6b" providerId="ADAL" clId="{78906D3E-BD67-44EE-B54E-D693E992523F}" dt="2021-10-27T16:15:34.363" v="3704" actId="1076"/>
          <ac:spMkLst>
            <pc:docMk/>
            <pc:sldMk cId="2086145794" sldId="285"/>
            <ac:spMk id="18" creationId="{FE980896-A6C5-4A9B-9D98-6D8FB32350F4}"/>
          </ac:spMkLst>
        </pc:spChg>
        <pc:spChg chg="mod">
          <ac:chgData name="Weiwen Jiang" userId="0e4016a5-9048-4e1b-922e-13dee76f1b6b" providerId="ADAL" clId="{78906D3E-BD67-44EE-B54E-D693E992523F}" dt="2021-10-27T16:15:34.363" v="3704" actId="1076"/>
          <ac:spMkLst>
            <pc:docMk/>
            <pc:sldMk cId="2086145794" sldId="285"/>
            <ac:spMk id="22" creationId="{91048F89-34B2-4672-9D5D-352A86DC1A1C}"/>
          </ac:spMkLst>
        </pc:spChg>
        <pc:spChg chg="del">
          <ac:chgData name="Weiwen Jiang" userId="0e4016a5-9048-4e1b-922e-13dee76f1b6b" providerId="ADAL" clId="{78906D3E-BD67-44EE-B54E-D693E992523F}" dt="2021-10-27T16:15:26.382" v="3701" actId="478"/>
          <ac:spMkLst>
            <pc:docMk/>
            <pc:sldMk cId="2086145794" sldId="285"/>
            <ac:spMk id="23" creationId="{21973210-5A79-491C-9CAB-6567D5910E4A}"/>
          </ac:spMkLst>
        </pc:spChg>
        <pc:spChg chg="mod">
          <ac:chgData name="Weiwen Jiang" userId="0e4016a5-9048-4e1b-922e-13dee76f1b6b" providerId="ADAL" clId="{78906D3E-BD67-44EE-B54E-D693E992523F}" dt="2021-10-27T16:15:34.363" v="3704" actId="1076"/>
          <ac:spMkLst>
            <pc:docMk/>
            <pc:sldMk cId="2086145794" sldId="285"/>
            <ac:spMk id="24" creationId="{40484BA0-C8AC-4314-BF4B-B630E198EF55}"/>
          </ac:spMkLst>
        </pc:spChg>
        <pc:spChg chg="mod">
          <ac:chgData name="Weiwen Jiang" userId="0e4016a5-9048-4e1b-922e-13dee76f1b6b" providerId="ADAL" clId="{78906D3E-BD67-44EE-B54E-D693E992523F}" dt="2021-10-27T16:15:34.363" v="3704" actId="1076"/>
          <ac:spMkLst>
            <pc:docMk/>
            <pc:sldMk cId="2086145794" sldId="285"/>
            <ac:spMk id="29" creationId="{06696A03-6D3C-4D3A-9BD4-986E7010236B}"/>
          </ac:spMkLst>
        </pc:spChg>
        <pc:spChg chg="mod">
          <ac:chgData name="Weiwen Jiang" userId="0e4016a5-9048-4e1b-922e-13dee76f1b6b" providerId="ADAL" clId="{78906D3E-BD67-44EE-B54E-D693E992523F}" dt="2021-10-27T16:15:34.363" v="3704" actId="1076"/>
          <ac:spMkLst>
            <pc:docMk/>
            <pc:sldMk cId="2086145794" sldId="285"/>
            <ac:spMk id="31" creationId="{9FC8E34B-2A28-412A-8D9F-6061F0EBA83F}"/>
          </ac:spMkLst>
        </pc:spChg>
        <pc:spChg chg="mod">
          <ac:chgData name="Weiwen Jiang" userId="0e4016a5-9048-4e1b-922e-13dee76f1b6b" providerId="ADAL" clId="{78906D3E-BD67-44EE-B54E-D693E992523F}" dt="2021-10-27T16:15:34.363" v="3704" actId="1076"/>
          <ac:spMkLst>
            <pc:docMk/>
            <pc:sldMk cId="2086145794" sldId="285"/>
            <ac:spMk id="32" creationId="{C5922B8F-B465-479F-850B-AFF5081DAAF6}"/>
          </ac:spMkLst>
        </pc:spChg>
        <pc:spChg chg="del mod">
          <ac:chgData name="Weiwen Jiang" userId="0e4016a5-9048-4e1b-922e-13dee76f1b6b" providerId="ADAL" clId="{78906D3E-BD67-44EE-B54E-D693E992523F}" dt="2021-10-27T16:15:25.638" v="3700" actId="478"/>
          <ac:spMkLst>
            <pc:docMk/>
            <pc:sldMk cId="2086145794" sldId="285"/>
            <ac:spMk id="37" creationId="{3EDA0396-497F-44A4-B49A-4A04AFB4853B}"/>
          </ac:spMkLst>
        </pc:spChg>
        <pc:grpChg chg="add mod">
          <ac:chgData name="Weiwen Jiang" userId="0e4016a5-9048-4e1b-922e-13dee76f1b6b" providerId="ADAL" clId="{78906D3E-BD67-44EE-B54E-D693E992523F}" dt="2021-10-27T16:15:34.363" v="3704" actId="1076"/>
          <ac:grpSpMkLst>
            <pc:docMk/>
            <pc:sldMk cId="2086145794" sldId="285"/>
            <ac:grpSpMk id="20" creationId="{B637388D-5D24-4D17-943A-4870C27EF6AC}"/>
          </ac:grpSpMkLst>
        </pc:grpChg>
        <pc:grpChg chg="mod">
          <ac:chgData name="Weiwen Jiang" userId="0e4016a5-9048-4e1b-922e-13dee76f1b6b" providerId="ADAL" clId="{78906D3E-BD67-44EE-B54E-D693E992523F}" dt="2021-10-27T16:15:34.363" v="3704" actId="1076"/>
          <ac:grpSpMkLst>
            <pc:docMk/>
            <pc:sldMk cId="2086145794" sldId="285"/>
            <ac:grpSpMk id="27" creationId="{A6A7E271-A442-4256-806A-C381A9D03CE3}"/>
          </ac:grpSpMkLst>
        </pc:grpChg>
        <pc:picChg chg="add mod">
          <ac:chgData name="Weiwen Jiang" userId="0e4016a5-9048-4e1b-922e-13dee76f1b6b" providerId="ADAL" clId="{78906D3E-BD67-44EE-B54E-D693E992523F}" dt="2021-10-27T16:17:02.371" v="3716" actId="1076"/>
          <ac:picMkLst>
            <pc:docMk/>
            <pc:sldMk cId="2086145794" sldId="285"/>
            <ac:picMk id="10" creationId="{12963D88-348E-4F82-9989-F81F091BD499}"/>
          </ac:picMkLst>
        </pc:picChg>
        <pc:picChg chg="del">
          <ac:chgData name="Weiwen Jiang" userId="0e4016a5-9048-4e1b-922e-13dee76f1b6b" providerId="ADAL" clId="{78906D3E-BD67-44EE-B54E-D693E992523F}" dt="2021-10-27T16:15:26.685" v="3702" actId="478"/>
          <ac:picMkLst>
            <pc:docMk/>
            <pc:sldMk cId="2086145794" sldId="285"/>
            <ac:picMk id="11" creationId="{F53BF5AE-6E96-4E5D-8AA0-7AB3213EE986}"/>
          </ac:picMkLst>
        </pc:picChg>
        <pc:picChg chg="add mod">
          <ac:chgData name="Weiwen Jiang" userId="0e4016a5-9048-4e1b-922e-13dee76f1b6b" providerId="ADAL" clId="{78906D3E-BD67-44EE-B54E-D693E992523F}" dt="2021-10-27T16:15:34.363" v="3704" actId="1076"/>
          <ac:picMkLst>
            <pc:docMk/>
            <pc:sldMk cId="2086145794" sldId="285"/>
            <ac:picMk id="12" creationId="{5AF8CAC0-4674-480F-897A-341DF427C7BA}"/>
          </ac:picMkLst>
        </pc:picChg>
        <pc:picChg chg="add mod">
          <ac:chgData name="Weiwen Jiang" userId="0e4016a5-9048-4e1b-922e-13dee76f1b6b" providerId="ADAL" clId="{78906D3E-BD67-44EE-B54E-D693E992523F}" dt="2021-10-27T16:15:34.363" v="3704" actId="1076"/>
          <ac:picMkLst>
            <pc:docMk/>
            <pc:sldMk cId="2086145794" sldId="285"/>
            <ac:picMk id="19" creationId="{BD5B1712-AAC5-443B-944B-AD60209AA90F}"/>
          </ac:picMkLst>
        </pc:picChg>
        <pc:picChg chg="mod">
          <ac:chgData name="Weiwen Jiang" userId="0e4016a5-9048-4e1b-922e-13dee76f1b6b" providerId="ADAL" clId="{78906D3E-BD67-44EE-B54E-D693E992523F}" dt="2021-10-27T16:15:34.363" v="3704" actId="1076"/>
          <ac:picMkLst>
            <pc:docMk/>
            <pc:sldMk cId="2086145794" sldId="285"/>
            <ac:picMk id="21" creationId="{328D7A39-4427-4E66-B169-F62CD8C8BD99}"/>
          </ac:picMkLst>
        </pc:picChg>
        <pc:picChg chg="mod">
          <ac:chgData name="Weiwen Jiang" userId="0e4016a5-9048-4e1b-922e-13dee76f1b6b" providerId="ADAL" clId="{78906D3E-BD67-44EE-B54E-D693E992523F}" dt="2021-10-27T16:15:34.363" v="3704" actId="1076"/>
          <ac:picMkLst>
            <pc:docMk/>
            <pc:sldMk cId="2086145794" sldId="285"/>
            <ac:picMk id="25" creationId="{1DC8C499-410B-451B-9315-C106BFE7A3AB}"/>
          </ac:picMkLst>
        </pc:picChg>
        <pc:picChg chg="del mod">
          <ac:chgData name="Weiwen Jiang" userId="0e4016a5-9048-4e1b-922e-13dee76f1b6b" providerId="ADAL" clId="{78906D3E-BD67-44EE-B54E-D693E992523F}" dt="2021-10-27T16:15:24.758" v="3699" actId="478"/>
          <ac:picMkLst>
            <pc:docMk/>
            <pc:sldMk cId="2086145794" sldId="285"/>
            <ac:picMk id="35" creationId="{B0F8518D-FD90-401A-B9F0-2871F7CA5501}"/>
          </ac:picMkLst>
        </pc:picChg>
        <pc:cxnChg chg="mod">
          <ac:chgData name="Weiwen Jiang" userId="0e4016a5-9048-4e1b-922e-13dee76f1b6b" providerId="ADAL" clId="{78906D3E-BD67-44EE-B54E-D693E992523F}" dt="2021-10-27T16:15:36.723" v="3705" actId="14100"/>
          <ac:cxnSpMkLst>
            <pc:docMk/>
            <pc:sldMk cId="2086145794" sldId="285"/>
            <ac:cxnSpMk id="13" creationId="{98373BE5-7B01-49D3-B895-ED5D12392F37}"/>
          </ac:cxnSpMkLst>
        </pc:cxnChg>
        <pc:cxnChg chg="mod">
          <ac:chgData name="Weiwen Jiang" userId="0e4016a5-9048-4e1b-922e-13dee76f1b6b" providerId="ADAL" clId="{78906D3E-BD67-44EE-B54E-D693E992523F}" dt="2021-10-27T16:15:34.363" v="3704" actId="1076"/>
          <ac:cxnSpMkLst>
            <pc:docMk/>
            <pc:sldMk cId="2086145794" sldId="285"/>
            <ac:cxnSpMk id="26" creationId="{746FFB06-88E2-45C1-9959-0B6CBE231445}"/>
          </ac:cxnSpMkLst>
        </pc:cxnChg>
        <pc:cxnChg chg="del">
          <ac:chgData name="Weiwen Jiang" userId="0e4016a5-9048-4e1b-922e-13dee76f1b6b" providerId="ADAL" clId="{78906D3E-BD67-44EE-B54E-D693E992523F}" dt="2021-10-27T16:15:23.213" v="3697" actId="478"/>
          <ac:cxnSpMkLst>
            <pc:docMk/>
            <pc:sldMk cId="2086145794" sldId="285"/>
            <ac:cxnSpMk id="28" creationId="{6CF16CB9-9AC1-441E-8330-5A7BDC1B734C}"/>
          </ac:cxnSpMkLst>
        </pc:cxnChg>
        <pc:cxnChg chg="mod">
          <ac:chgData name="Weiwen Jiang" userId="0e4016a5-9048-4e1b-922e-13dee76f1b6b" providerId="ADAL" clId="{78906D3E-BD67-44EE-B54E-D693E992523F}" dt="2021-10-27T16:15:34.363" v="3704" actId="1076"/>
          <ac:cxnSpMkLst>
            <pc:docMk/>
            <pc:sldMk cId="2086145794" sldId="285"/>
            <ac:cxnSpMk id="30" creationId="{63AE51BE-6908-41A3-991B-EEB84F9E0C3D}"/>
          </ac:cxnSpMkLst>
        </pc:cxnChg>
      </pc:sldChg>
      <pc:sldChg chg="addSp modSp add mod addAnim delAnim modAnim">
        <pc:chgData name="Weiwen Jiang" userId="0e4016a5-9048-4e1b-922e-13dee76f1b6b" providerId="ADAL" clId="{78906D3E-BD67-44EE-B54E-D693E992523F}" dt="2021-10-29T17:58:52.846" v="6989"/>
        <pc:sldMkLst>
          <pc:docMk/>
          <pc:sldMk cId="632748010" sldId="286"/>
        </pc:sldMkLst>
        <pc:spChg chg="mod">
          <ac:chgData name="Weiwen Jiang" userId="0e4016a5-9048-4e1b-922e-13dee76f1b6b" providerId="ADAL" clId="{78906D3E-BD67-44EE-B54E-D693E992523F}" dt="2021-10-28T04:36:13.239" v="6481" actId="20577"/>
          <ac:spMkLst>
            <pc:docMk/>
            <pc:sldMk cId="632748010" sldId="286"/>
            <ac:spMk id="22" creationId="{933DAE87-D294-49B0-AE19-39EFD63774D1}"/>
          </ac:spMkLst>
        </pc:spChg>
        <pc:inkChg chg="add">
          <ac:chgData name="Weiwen Jiang" userId="0e4016a5-9048-4e1b-922e-13dee76f1b6b" providerId="ADAL" clId="{78906D3E-BD67-44EE-B54E-D693E992523F}" dt="2021-10-29T17:58:52.846" v="6989"/>
          <ac:inkMkLst>
            <pc:docMk/>
            <pc:sldMk cId="632748010" sldId="286"/>
            <ac:inkMk id="3" creationId="{9F4E9C1A-B115-4CBA-A612-A8A1F07F977D}"/>
          </ac:inkMkLst>
        </pc:inkChg>
      </pc:sldChg>
      <pc:sldChg chg="addSp modSp add mod">
        <pc:chgData name="Weiwen Jiang" userId="0e4016a5-9048-4e1b-922e-13dee76f1b6b" providerId="ADAL" clId="{78906D3E-BD67-44EE-B54E-D693E992523F}" dt="2021-10-29T17:58:52.846" v="6989"/>
        <pc:sldMkLst>
          <pc:docMk/>
          <pc:sldMk cId="130776397" sldId="287"/>
        </pc:sldMkLst>
        <pc:spChg chg="mod">
          <ac:chgData name="Weiwen Jiang" userId="0e4016a5-9048-4e1b-922e-13dee76f1b6b" providerId="ADAL" clId="{78906D3E-BD67-44EE-B54E-D693E992523F}" dt="2021-10-27T15:05:32.803" v="3157" actId="20577"/>
          <ac:spMkLst>
            <pc:docMk/>
            <pc:sldMk cId="130776397" sldId="287"/>
            <ac:spMk id="24" creationId="{66FC0646-1108-4A77-B276-A9D31F3DFFF5}"/>
          </ac:spMkLst>
        </pc:spChg>
        <pc:spChg chg="mod">
          <ac:chgData name="Weiwen Jiang" userId="0e4016a5-9048-4e1b-922e-13dee76f1b6b" providerId="ADAL" clId="{78906D3E-BD67-44EE-B54E-D693E992523F}" dt="2021-10-28T04:03:50.733" v="6358" actId="20577"/>
          <ac:spMkLst>
            <pc:docMk/>
            <pc:sldMk cId="130776397" sldId="287"/>
            <ac:spMk id="28" creationId="{3794E13C-3670-4FC7-BF79-104A34D75D14}"/>
          </ac:spMkLst>
        </pc:spChg>
        <pc:grpChg chg="mod">
          <ac:chgData name="Weiwen Jiang" userId="0e4016a5-9048-4e1b-922e-13dee76f1b6b" providerId="ADAL" clId="{78906D3E-BD67-44EE-B54E-D693E992523F}" dt="2021-10-27T15:05:32.803" v="3157" actId="20577"/>
          <ac:grpSpMkLst>
            <pc:docMk/>
            <pc:sldMk cId="130776397" sldId="287"/>
            <ac:grpSpMk id="3" creationId="{94604373-9518-46B1-9723-CCBA34214D46}"/>
          </ac:grpSpMkLst>
        </pc:grpChg>
        <pc:picChg chg="mod">
          <ac:chgData name="Weiwen Jiang" userId="0e4016a5-9048-4e1b-922e-13dee76f1b6b" providerId="ADAL" clId="{78906D3E-BD67-44EE-B54E-D693E992523F}" dt="2021-10-27T15:05:32.803" v="3157" actId="20577"/>
          <ac:picMkLst>
            <pc:docMk/>
            <pc:sldMk cId="130776397" sldId="287"/>
            <ac:picMk id="23" creationId="{97D28B2C-C707-4C93-A274-CD5654B9B63F}"/>
          </ac:picMkLst>
        </pc:picChg>
        <pc:picChg chg="mod">
          <ac:chgData name="Weiwen Jiang" userId="0e4016a5-9048-4e1b-922e-13dee76f1b6b" providerId="ADAL" clId="{78906D3E-BD67-44EE-B54E-D693E992523F}" dt="2021-10-27T15:05:32.803" v="3157" actId="20577"/>
          <ac:picMkLst>
            <pc:docMk/>
            <pc:sldMk cId="130776397" sldId="287"/>
            <ac:picMk id="2052" creationId="{D136111A-3A45-46B3-93E6-80EB259F086A}"/>
          </ac:picMkLst>
        </pc:picChg>
        <pc:inkChg chg="add">
          <ac:chgData name="Weiwen Jiang" userId="0e4016a5-9048-4e1b-922e-13dee76f1b6b" providerId="ADAL" clId="{78906D3E-BD67-44EE-B54E-D693E992523F}" dt="2021-10-29T17:58:52.846" v="6989"/>
          <ac:inkMkLst>
            <pc:docMk/>
            <pc:sldMk cId="130776397" sldId="287"/>
            <ac:inkMk id="6" creationId="{26562C01-D79E-4FD7-A4D6-50CAD013232B}"/>
          </ac:inkMkLst>
        </pc:inkChg>
      </pc:sldChg>
      <pc:sldChg chg="addSp delSp modSp add mod delAnim modAnim modNotesTx">
        <pc:chgData name="Weiwen Jiang" userId="0e4016a5-9048-4e1b-922e-13dee76f1b6b" providerId="ADAL" clId="{78906D3E-BD67-44EE-B54E-D693E992523F}" dt="2021-10-29T17:58:52.846" v="6989"/>
        <pc:sldMkLst>
          <pc:docMk/>
          <pc:sldMk cId="3285858053" sldId="335"/>
        </pc:sldMkLst>
        <pc:spChg chg="mod">
          <ac:chgData name="Weiwen Jiang" userId="0e4016a5-9048-4e1b-922e-13dee76f1b6b" providerId="ADAL" clId="{78906D3E-BD67-44EE-B54E-D693E992523F}" dt="2021-10-26T21:44:17.789" v="884" actId="1076"/>
          <ac:spMkLst>
            <pc:docMk/>
            <pc:sldMk cId="3285858053" sldId="335"/>
            <ac:spMk id="29" creationId="{1AD614CB-676B-4DBB-A62B-3405A741D702}"/>
          </ac:spMkLst>
        </pc:spChg>
        <pc:spChg chg="mod">
          <ac:chgData name="Weiwen Jiang" userId="0e4016a5-9048-4e1b-922e-13dee76f1b6b" providerId="ADAL" clId="{78906D3E-BD67-44EE-B54E-D693E992523F}" dt="2021-10-26T21:44:17.789" v="884" actId="1076"/>
          <ac:spMkLst>
            <pc:docMk/>
            <pc:sldMk cId="3285858053" sldId="335"/>
            <ac:spMk id="31" creationId="{CE3578C5-6A62-4006-810C-A5A265B7BC10}"/>
          </ac:spMkLst>
        </pc:spChg>
        <pc:spChg chg="mod">
          <ac:chgData name="Weiwen Jiang" userId="0e4016a5-9048-4e1b-922e-13dee76f1b6b" providerId="ADAL" clId="{78906D3E-BD67-44EE-B54E-D693E992523F}" dt="2021-10-26T21:02:21.155" v="428"/>
          <ac:spMkLst>
            <pc:docMk/>
            <pc:sldMk cId="3285858053" sldId="335"/>
            <ac:spMk id="34" creationId="{9003056A-847C-42D8-87AE-2EDA0F0AFC24}"/>
          </ac:spMkLst>
        </pc:spChg>
        <pc:spChg chg="del mod">
          <ac:chgData name="Weiwen Jiang" userId="0e4016a5-9048-4e1b-922e-13dee76f1b6b" providerId="ADAL" clId="{78906D3E-BD67-44EE-B54E-D693E992523F}" dt="2021-10-29T15:23:39.690" v="6830" actId="478"/>
          <ac:spMkLst>
            <pc:docMk/>
            <pc:sldMk cId="3285858053" sldId="335"/>
            <ac:spMk id="36" creationId="{834B462F-351B-43F1-8CDB-507B56F38C31}"/>
          </ac:spMkLst>
        </pc:spChg>
        <pc:spChg chg="add del">
          <ac:chgData name="Weiwen Jiang" userId="0e4016a5-9048-4e1b-922e-13dee76f1b6b" providerId="ADAL" clId="{78906D3E-BD67-44EE-B54E-D693E992523F}" dt="2021-10-26T21:02:24.308" v="430" actId="22"/>
          <ac:spMkLst>
            <pc:docMk/>
            <pc:sldMk cId="3285858053" sldId="335"/>
            <ac:spMk id="53" creationId="{329700A5-4226-4730-9459-41B7C6BF4F53}"/>
          </ac:spMkLst>
        </pc:spChg>
        <pc:spChg chg="add mod">
          <ac:chgData name="Weiwen Jiang" userId="0e4016a5-9048-4e1b-922e-13dee76f1b6b" providerId="ADAL" clId="{78906D3E-BD67-44EE-B54E-D693E992523F}" dt="2021-10-26T21:02:30.026" v="433" actId="1076"/>
          <ac:spMkLst>
            <pc:docMk/>
            <pc:sldMk cId="3285858053" sldId="335"/>
            <ac:spMk id="54" creationId="{EA582D8F-F2F0-4EE1-89EF-2996C3662FDF}"/>
          </ac:spMkLst>
        </pc:spChg>
        <pc:inkChg chg="add">
          <ac:chgData name="Weiwen Jiang" userId="0e4016a5-9048-4e1b-922e-13dee76f1b6b" providerId="ADAL" clId="{78906D3E-BD67-44EE-B54E-D693E992523F}" dt="2021-10-29T17:58:52.846" v="6989"/>
          <ac:inkMkLst>
            <pc:docMk/>
            <pc:sldMk cId="3285858053" sldId="335"/>
            <ac:inkMk id="3" creationId="{C7C08E95-B8D2-4982-8915-A11B133FC5B6}"/>
          </ac:inkMkLst>
        </pc:inkChg>
        <pc:inkChg chg="del">
          <ac:chgData name="Weiwen Jiang" userId="0e4016a5-9048-4e1b-922e-13dee76f1b6b" providerId="ADAL" clId="{78906D3E-BD67-44EE-B54E-D693E992523F}" dt="2021-10-26T20:56:33.399" v="426" actId="478"/>
          <ac:inkMkLst>
            <pc:docMk/>
            <pc:sldMk cId="3285858053" sldId="335"/>
            <ac:inkMk id="3" creationId="{D8FAA769-6295-4E2F-95F4-8D51F65ADE6D}"/>
          </ac:inkMkLst>
        </pc:inkChg>
        <pc:cxnChg chg="mod">
          <ac:chgData name="Weiwen Jiang" userId="0e4016a5-9048-4e1b-922e-13dee76f1b6b" providerId="ADAL" clId="{78906D3E-BD67-44EE-B54E-D693E992523F}" dt="2021-10-26T21:02:21.155" v="428"/>
          <ac:cxnSpMkLst>
            <pc:docMk/>
            <pc:sldMk cId="3285858053" sldId="335"/>
            <ac:cxnSpMk id="35" creationId="{EEC0E187-8EA7-472E-9278-F6DB21E41BDC}"/>
          </ac:cxnSpMkLst>
        </pc:cxnChg>
      </pc:sldChg>
      <pc:sldChg chg="delSp modSp mod modAnim">
        <pc:chgData name="Weiwen Jiang" userId="0e4016a5-9048-4e1b-922e-13dee76f1b6b" providerId="ADAL" clId="{78906D3E-BD67-44EE-B54E-D693E992523F}" dt="2021-10-28T04:42:18.531" v="6506" actId="20577"/>
        <pc:sldMkLst>
          <pc:docMk/>
          <pc:sldMk cId="1166563747" sldId="338"/>
        </pc:sldMkLst>
        <pc:spChg chg="mod">
          <ac:chgData name="Weiwen Jiang" userId="0e4016a5-9048-4e1b-922e-13dee76f1b6b" providerId="ADAL" clId="{78906D3E-BD67-44EE-B54E-D693E992523F}" dt="2021-10-27T17:36:32.424" v="3738" actId="20577"/>
          <ac:spMkLst>
            <pc:docMk/>
            <pc:sldMk cId="1166563747" sldId="338"/>
            <ac:spMk id="119" creationId="{7C4C4F88-F530-4A8C-AC20-73331E72407B}"/>
          </ac:spMkLst>
        </pc:spChg>
        <pc:spChg chg="mod">
          <ac:chgData name="Weiwen Jiang" userId="0e4016a5-9048-4e1b-922e-13dee76f1b6b" providerId="ADAL" clId="{78906D3E-BD67-44EE-B54E-D693E992523F}" dt="2021-10-28T04:42:18.531" v="6506" actId="20577"/>
          <ac:spMkLst>
            <pc:docMk/>
            <pc:sldMk cId="1166563747" sldId="338"/>
            <ac:spMk id="121" creationId="{5A0564FB-99DB-44D4-A808-6B32BF85FF64}"/>
          </ac:spMkLst>
        </pc:spChg>
        <pc:spChg chg="mod">
          <ac:chgData name="Weiwen Jiang" userId="0e4016a5-9048-4e1b-922e-13dee76f1b6b" providerId="ADAL" clId="{78906D3E-BD67-44EE-B54E-D693E992523F}" dt="2021-10-27T17:36:33.961" v="3739" actId="20577"/>
          <ac:spMkLst>
            <pc:docMk/>
            <pc:sldMk cId="1166563747" sldId="338"/>
            <ac:spMk id="125" creationId="{A88588F0-AAF8-4A9C-AE2F-B87B50D08E4B}"/>
          </ac:spMkLst>
        </pc:spChg>
        <pc:spChg chg="mod">
          <ac:chgData name="Weiwen Jiang" userId="0e4016a5-9048-4e1b-922e-13dee76f1b6b" providerId="ADAL" clId="{78906D3E-BD67-44EE-B54E-D693E992523F}" dt="2021-10-27T17:36:48.818" v="3744" actId="1076"/>
          <ac:spMkLst>
            <pc:docMk/>
            <pc:sldMk cId="1166563747" sldId="338"/>
            <ac:spMk id="148" creationId="{143AE305-DE55-445C-AE01-89FC1BF49C15}"/>
          </ac:spMkLst>
        </pc:spChg>
        <pc:grpChg chg="mod">
          <ac:chgData name="Weiwen Jiang" userId="0e4016a5-9048-4e1b-922e-13dee76f1b6b" providerId="ADAL" clId="{78906D3E-BD67-44EE-B54E-D693E992523F}" dt="2021-10-27T17:37:24.128" v="3748" actId="1076"/>
          <ac:grpSpMkLst>
            <pc:docMk/>
            <pc:sldMk cId="1166563747" sldId="338"/>
            <ac:grpSpMk id="117" creationId="{D319B875-348A-43E0-9586-C224A99305CC}"/>
          </ac:grpSpMkLst>
        </pc:grpChg>
        <pc:grpChg chg="mod">
          <ac:chgData name="Weiwen Jiang" userId="0e4016a5-9048-4e1b-922e-13dee76f1b6b" providerId="ADAL" clId="{78906D3E-BD67-44EE-B54E-D693E992523F}" dt="2021-10-27T17:36:56.351" v="3745" actId="1076"/>
          <ac:grpSpMkLst>
            <pc:docMk/>
            <pc:sldMk cId="1166563747" sldId="338"/>
            <ac:grpSpMk id="123" creationId="{E0BC83CF-F5A2-4D20-B912-F370119E783E}"/>
          </ac:grpSpMkLst>
        </pc:grpChg>
        <pc:inkChg chg="del">
          <ac:chgData name="Weiwen Jiang" userId="0e4016a5-9048-4e1b-922e-13dee76f1b6b" providerId="ADAL" clId="{78906D3E-BD67-44EE-B54E-D693E992523F}" dt="2021-10-27T15:06:05.647" v="3159" actId="478"/>
          <ac:inkMkLst>
            <pc:docMk/>
            <pc:sldMk cId="1166563747" sldId="338"/>
            <ac:inkMk id="5" creationId="{0164B5A3-AB54-4015-9C76-A9F43824537A}"/>
          </ac:inkMkLst>
        </pc:inkChg>
      </pc:sldChg>
      <pc:sldChg chg="delSp mod">
        <pc:chgData name="Weiwen Jiang" userId="0e4016a5-9048-4e1b-922e-13dee76f1b6b" providerId="ADAL" clId="{78906D3E-BD67-44EE-B54E-D693E992523F}" dt="2021-10-29T16:43:48.136" v="6925" actId="478"/>
        <pc:sldMkLst>
          <pc:docMk/>
          <pc:sldMk cId="4124916666" sldId="339"/>
        </pc:sldMkLst>
        <pc:inkChg chg="del">
          <ac:chgData name="Weiwen Jiang" userId="0e4016a5-9048-4e1b-922e-13dee76f1b6b" providerId="ADAL" clId="{78906D3E-BD67-44EE-B54E-D693E992523F}" dt="2021-10-29T16:43:48.136" v="6925" actId="478"/>
          <ac:inkMkLst>
            <pc:docMk/>
            <pc:sldMk cId="4124916666" sldId="339"/>
            <ac:inkMk id="3" creationId="{EDD8563B-B944-4A6A-9133-3AF6AFD92C39}"/>
          </ac:inkMkLst>
        </pc:inkChg>
      </pc:sldChg>
      <pc:sldChg chg="addSp delSp mod modAnim">
        <pc:chgData name="Weiwen Jiang" userId="0e4016a5-9048-4e1b-922e-13dee76f1b6b" providerId="ADAL" clId="{78906D3E-BD67-44EE-B54E-D693E992523F}" dt="2021-10-29T17:58:52.846" v="6989"/>
        <pc:sldMkLst>
          <pc:docMk/>
          <pc:sldMk cId="2717555158" sldId="340"/>
        </pc:sldMkLst>
        <pc:inkChg chg="del">
          <ac:chgData name="Weiwen Jiang" userId="0e4016a5-9048-4e1b-922e-13dee76f1b6b" providerId="ADAL" clId="{78906D3E-BD67-44EE-B54E-D693E992523F}" dt="2021-10-27T15:20:19.819" v="3236" actId="478"/>
          <ac:inkMkLst>
            <pc:docMk/>
            <pc:sldMk cId="2717555158" sldId="340"/>
            <ac:inkMk id="3" creationId="{67A4B9F1-6FCC-4CB1-AFD7-E121B1B1A1C2}"/>
          </ac:inkMkLst>
        </pc:inkChg>
        <pc:inkChg chg="add">
          <ac:chgData name="Weiwen Jiang" userId="0e4016a5-9048-4e1b-922e-13dee76f1b6b" providerId="ADAL" clId="{78906D3E-BD67-44EE-B54E-D693E992523F}" dt="2021-10-29T17:58:52.846" v="6989"/>
          <ac:inkMkLst>
            <pc:docMk/>
            <pc:sldMk cId="2717555158" sldId="340"/>
            <ac:inkMk id="3" creationId="{D143B636-DCC8-4292-88AC-C16120A8D5BB}"/>
          </ac:inkMkLst>
        </pc:inkChg>
      </pc:sldChg>
      <pc:sldChg chg="addSp delSp mod">
        <pc:chgData name="Weiwen Jiang" userId="0e4016a5-9048-4e1b-922e-13dee76f1b6b" providerId="ADAL" clId="{78906D3E-BD67-44EE-B54E-D693E992523F}" dt="2021-10-29T17:58:52.846" v="6989"/>
        <pc:sldMkLst>
          <pc:docMk/>
          <pc:sldMk cId="3325232151" sldId="341"/>
        </pc:sldMkLst>
        <pc:inkChg chg="add">
          <ac:chgData name="Weiwen Jiang" userId="0e4016a5-9048-4e1b-922e-13dee76f1b6b" providerId="ADAL" clId="{78906D3E-BD67-44EE-B54E-D693E992523F}" dt="2021-10-29T17:58:52.846" v="6989"/>
          <ac:inkMkLst>
            <pc:docMk/>
            <pc:sldMk cId="3325232151" sldId="341"/>
            <ac:inkMk id="3" creationId="{803A3B70-8EFB-473D-8503-085CE9F745AE}"/>
          </ac:inkMkLst>
        </pc:inkChg>
        <pc:inkChg chg="del">
          <ac:chgData name="Weiwen Jiang" userId="0e4016a5-9048-4e1b-922e-13dee76f1b6b" providerId="ADAL" clId="{78906D3E-BD67-44EE-B54E-D693E992523F}" dt="2021-10-27T15:06:47.086" v="3171" actId="478"/>
          <ac:inkMkLst>
            <pc:docMk/>
            <pc:sldMk cId="3325232151" sldId="341"/>
            <ac:inkMk id="3" creationId="{DD66FF2E-5A30-4F52-90AC-BD0917F48251}"/>
          </ac:inkMkLst>
        </pc:inkChg>
      </pc:sldChg>
      <pc:sldChg chg="addSp delSp mod">
        <pc:chgData name="Weiwen Jiang" userId="0e4016a5-9048-4e1b-922e-13dee76f1b6b" providerId="ADAL" clId="{78906D3E-BD67-44EE-B54E-D693E992523F}" dt="2021-10-29T17:58:52.846" v="6989"/>
        <pc:sldMkLst>
          <pc:docMk/>
          <pc:sldMk cId="534134747" sldId="342"/>
        </pc:sldMkLst>
        <pc:inkChg chg="del">
          <ac:chgData name="Weiwen Jiang" userId="0e4016a5-9048-4e1b-922e-13dee76f1b6b" providerId="ADAL" clId="{78906D3E-BD67-44EE-B54E-D693E992523F}" dt="2021-10-27T15:06:49.720" v="3172" actId="478"/>
          <ac:inkMkLst>
            <pc:docMk/>
            <pc:sldMk cId="534134747" sldId="342"/>
            <ac:inkMk id="3" creationId="{096F8157-D76F-4EF1-8B7B-619E044E4B8D}"/>
          </ac:inkMkLst>
        </pc:inkChg>
        <pc:inkChg chg="add">
          <ac:chgData name="Weiwen Jiang" userId="0e4016a5-9048-4e1b-922e-13dee76f1b6b" providerId="ADAL" clId="{78906D3E-BD67-44EE-B54E-D693E992523F}" dt="2021-10-29T17:58:52.846" v="6989"/>
          <ac:inkMkLst>
            <pc:docMk/>
            <pc:sldMk cId="534134747" sldId="342"/>
            <ac:inkMk id="3" creationId="{836ACF11-8907-4995-AF0C-19ADDE3E0E19}"/>
          </ac:inkMkLst>
        </pc:inkChg>
      </pc:sldChg>
      <pc:sldChg chg="addSp delSp mod">
        <pc:chgData name="Weiwen Jiang" userId="0e4016a5-9048-4e1b-922e-13dee76f1b6b" providerId="ADAL" clId="{78906D3E-BD67-44EE-B54E-D693E992523F}" dt="2021-10-29T17:58:52.846" v="6989"/>
        <pc:sldMkLst>
          <pc:docMk/>
          <pc:sldMk cId="10492000" sldId="343"/>
        </pc:sldMkLst>
        <pc:inkChg chg="del">
          <ac:chgData name="Weiwen Jiang" userId="0e4016a5-9048-4e1b-922e-13dee76f1b6b" providerId="ADAL" clId="{78906D3E-BD67-44EE-B54E-D693E992523F}" dt="2021-10-27T15:15:57.569" v="3195" actId="478"/>
          <ac:inkMkLst>
            <pc:docMk/>
            <pc:sldMk cId="10492000" sldId="343"/>
            <ac:inkMk id="3" creationId="{42B2D7F7-A9CD-4D33-B464-87D38A99F301}"/>
          </ac:inkMkLst>
        </pc:inkChg>
        <pc:inkChg chg="add">
          <ac:chgData name="Weiwen Jiang" userId="0e4016a5-9048-4e1b-922e-13dee76f1b6b" providerId="ADAL" clId="{78906D3E-BD67-44EE-B54E-D693E992523F}" dt="2021-10-29T17:58:52.846" v="6989"/>
          <ac:inkMkLst>
            <pc:docMk/>
            <pc:sldMk cId="10492000" sldId="343"/>
            <ac:inkMk id="3" creationId="{D5D5D4D3-D9F9-4BC8-A4C6-312A88ABAA9F}"/>
          </ac:inkMkLst>
        </pc:inkChg>
        <pc:inkChg chg="del">
          <ac:chgData name="Weiwen Jiang" userId="0e4016a5-9048-4e1b-922e-13dee76f1b6b" providerId="ADAL" clId="{78906D3E-BD67-44EE-B54E-D693E992523F}" dt="2021-10-27T15:15:58.934" v="3196" actId="478"/>
          <ac:inkMkLst>
            <pc:docMk/>
            <pc:sldMk cId="10492000" sldId="343"/>
            <ac:inkMk id="31" creationId="{0DF8E489-B42A-454E-BBB4-F73C0263F5FA}"/>
          </ac:inkMkLst>
        </pc:inkChg>
      </pc:sldChg>
      <pc:sldChg chg="addSp delSp modSp mod modAnim">
        <pc:chgData name="Weiwen Jiang" userId="0e4016a5-9048-4e1b-922e-13dee76f1b6b" providerId="ADAL" clId="{78906D3E-BD67-44EE-B54E-D693E992523F}" dt="2021-10-29T17:58:52.846" v="6989"/>
        <pc:sldMkLst>
          <pc:docMk/>
          <pc:sldMk cId="2917265206" sldId="344"/>
        </pc:sldMkLst>
        <pc:spChg chg="add mod">
          <ac:chgData name="Weiwen Jiang" userId="0e4016a5-9048-4e1b-922e-13dee76f1b6b" providerId="ADAL" clId="{78906D3E-BD67-44EE-B54E-D693E992523F}" dt="2021-10-27T15:37:19.228" v="3480" actId="14100"/>
          <ac:spMkLst>
            <pc:docMk/>
            <pc:sldMk cId="2917265206" sldId="344"/>
            <ac:spMk id="6" creationId="{EB9B2FFB-BC78-41F0-BD3E-0D0E87A1C92F}"/>
          </ac:spMkLst>
        </pc:spChg>
        <pc:spChg chg="add del mod">
          <ac:chgData name="Weiwen Jiang" userId="0e4016a5-9048-4e1b-922e-13dee76f1b6b" providerId="ADAL" clId="{78906D3E-BD67-44EE-B54E-D693E992523F}" dt="2021-10-27T15:35:11.418" v="3428"/>
          <ac:spMkLst>
            <pc:docMk/>
            <pc:sldMk cId="2917265206" sldId="344"/>
            <ac:spMk id="7" creationId="{41FCDB9E-FF98-4F82-A7C2-45E74487E65A}"/>
          </ac:spMkLst>
        </pc:spChg>
        <pc:spChg chg="add mod">
          <ac:chgData name="Weiwen Jiang" userId="0e4016a5-9048-4e1b-922e-13dee76f1b6b" providerId="ADAL" clId="{78906D3E-BD67-44EE-B54E-D693E992523F}" dt="2021-10-27T15:37:06.308" v="3477" actId="1076"/>
          <ac:spMkLst>
            <pc:docMk/>
            <pc:sldMk cId="2917265206" sldId="344"/>
            <ac:spMk id="8" creationId="{5BA801BC-2CDA-4253-A810-BE67912CDD4F}"/>
          </ac:spMkLst>
        </pc:spChg>
        <pc:spChg chg="add mod">
          <ac:chgData name="Weiwen Jiang" userId="0e4016a5-9048-4e1b-922e-13dee76f1b6b" providerId="ADAL" clId="{78906D3E-BD67-44EE-B54E-D693E992523F}" dt="2021-10-27T15:37:23.107" v="3482" actId="13822"/>
          <ac:spMkLst>
            <pc:docMk/>
            <pc:sldMk cId="2917265206" sldId="344"/>
            <ac:spMk id="9" creationId="{00FE3F23-4A83-41D0-82AA-3BF7A38408A4}"/>
          </ac:spMkLst>
        </pc:spChg>
        <pc:spChg chg="del mod">
          <ac:chgData name="Weiwen Jiang" userId="0e4016a5-9048-4e1b-922e-13dee76f1b6b" providerId="ADAL" clId="{78906D3E-BD67-44EE-B54E-D693E992523F}" dt="2021-10-27T15:48:32.389" v="3688" actId="478"/>
          <ac:spMkLst>
            <pc:docMk/>
            <pc:sldMk cId="2917265206" sldId="344"/>
            <ac:spMk id="24" creationId="{3F0DDE78-240B-426A-ACF0-585A856D2ABB}"/>
          </ac:spMkLst>
        </pc:spChg>
        <pc:spChg chg="mod">
          <ac:chgData name="Weiwen Jiang" userId="0e4016a5-9048-4e1b-922e-13dee76f1b6b" providerId="ADAL" clId="{78906D3E-BD67-44EE-B54E-D693E992523F}" dt="2021-10-27T15:41:08.925" v="3601" actId="1076"/>
          <ac:spMkLst>
            <pc:docMk/>
            <pc:sldMk cId="2917265206" sldId="344"/>
            <ac:spMk id="27" creationId="{38823717-9848-453A-9D79-9195658F9CBA}"/>
          </ac:spMkLst>
        </pc:spChg>
        <pc:spChg chg="mod">
          <ac:chgData name="Weiwen Jiang" userId="0e4016a5-9048-4e1b-922e-13dee76f1b6b" providerId="ADAL" clId="{78906D3E-BD67-44EE-B54E-D693E992523F}" dt="2021-10-27T15:41:08.925" v="3601" actId="1076"/>
          <ac:spMkLst>
            <pc:docMk/>
            <pc:sldMk cId="2917265206" sldId="344"/>
            <ac:spMk id="28" creationId="{57939F6F-1A58-4427-8A83-1FDEF3EB8A42}"/>
          </ac:spMkLst>
        </pc:spChg>
        <pc:spChg chg="mod">
          <ac:chgData name="Weiwen Jiang" userId="0e4016a5-9048-4e1b-922e-13dee76f1b6b" providerId="ADAL" clId="{78906D3E-BD67-44EE-B54E-D693E992523F}" dt="2021-10-27T15:37:06.308" v="3477" actId="1076"/>
          <ac:spMkLst>
            <pc:docMk/>
            <pc:sldMk cId="2917265206" sldId="344"/>
            <ac:spMk id="29" creationId="{B7560BEC-2E1D-4D98-BDF1-780B1E8D3A6E}"/>
          </ac:spMkLst>
        </pc:spChg>
        <pc:spChg chg="mod">
          <ac:chgData name="Weiwen Jiang" userId="0e4016a5-9048-4e1b-922e-13dee76f1b6b" providerId="ADAL" clId="{78906D3E-BD67-44EE-B54E-D693E992523F}" dt="2021-10-27T15:41:08.925" v="3601" actId="1076"/>
          <ac:spMkLst>
            <pc:docMk/>
            <pc:sldMk cId="2917265206" sldId="344"/>
            <ac:spMk id="30" creationId="{37EE2570-1B80-4A89-AD2F-D94CAC410C05}"/>
          </ac:spMkLst>
        </pc:spChg>
        <pc:spChg chg="mod">
          <ac:chgData name="Weiwen Jiang" userId="0e4016a5-9048-4e1b-922e-13dee76f1b6b" providerId="ADAL" clId="{78906D3E-BD67-44EE-B54E-D693E992523F}" dt="2021-10-27T15:40:00.468" v="3577" actId="1076"/>
          <ac:spMkLst>
            <pc:docMk/>
            <pc:sldMk cId="2917265206" sldId="344"/>
            <ac:spMk id="36" creationId="{6442BDF6-8342-4809-8C15-90AF380DA7F9}"/>
          </ac:spMkLst>
        </pc:spChg>
        <pc:spChg chg="mod">
          <ac:chgData name="Weiwen Jiang" userId="0e4016a5-9048-4e1b-922e-13dee76f1b6b" providerId="ADAL" clId="{78906D3E-BD67-44EE-B54E-D693E992523F}" dt="2021-10-27T15:40:00.468" v="3577" actId="1076"/>
          <ac:spMkLst>
            <pc:docMk/>
            <pc:sldMk cId="2917265206" sldId="344"/>
            <ac:spMk id="37" creationId="{5B8BB02C-0C34-4968-86FC-DC63C6005137}"/>
          </ac:spMkLst>
        </pc:spChg>
        <pc:spChg chg="mod">
          <ac:chgData name="Weiwen Jiang" userId="0e4016a5-9048-4e1b-922e-13dee76f1b6b" providerId="ADAL" clId="{78906D3E-BD67-44EE-B54E-D693E992523F}" dt="2021-10-27T15:41:42.445" v="3619" actId="1076"/>
          <ac:spMkLst>
            <pc:docMk/>
            <pc:sldMk cId="2917265206" sldId="344"/>
            <ac:spMk id="38" creationId="{03DAE336-5018-4FC9-A546-8E9C299F4082}"/>
          </ac:spMkLst>
        </pc:spChg>
        <pc:spChg chg="mod">
          <ac:chgData name="Weiwen Jiang" userId="0e4016a5-9048-4e1b-922e-13dee76f1b6b" providerId="ADAL" clId="{78906D3E-BD67-44EE-B54E-D693E992523F}" dt="2021-10-27T15:41:08.925" v="3601" actId="1076"/>
          <ac:spMkLst>
            <pc:docMk/>
            <pc:sldMk cId="2917265206" sldId="344"/>
            <ac:spMk id="40" creationId="{5575282A-E93B-4C45-9EBA-6190D13C5DC5}"/>
          </ac:spMkLst>
        </pc:spChg>
        <pc:spChg chg="add mod">
          <ac:chgData name="Weiwen Jiang" userId="0e4016a5-9048-4e1b-922e-13dee76f1b6b" providerId="ADAL" clId="{78906D3E-BD67-44EE-B54E-D693E992523F}" dt="2021-10-27T15:40:00.468" v="3577" actId="1076"/>
          <ac:spMkLst>
            <pc:docMk/>
            <pc:sldMk cId="2917265206" sldId="344"/>
            <ac:spMk id="41" creationId="{0DE8F6BD-50D0-45DC-9CB9-80FC73CD79F6}"/>
          </ac:spMkLst>
        </pc:spChg>
        <pc:spChg chg="add mod">
          <ac:chgData name="Weiwen Jiang" userId="0e4016a5-9048-4e1b-922e-13dee76f1b6b" providerId="ADAL" clId="{78906D3E-BD67-44EE-B54E-D693E992523F}" dt="2021-10-27T15:37:06.308" v="3477" actId="1076"/>
          <ac:spMkLst>
            <pc:docMk/>
            <pc:sldMk cId="2917265206" sldId="344"/>
            <ac:spMk id="43" creationId="{A25F941F-9A94-47A3-9757-0AD01F9C8879}"/>
          </ac:spMkLst>
        </pc:spChg>
        <pc:spChg chg="add mod">
          <ac:chgData name="Weiwen Jiang" userId="0e4016a5-9048-4e1b-922e-13dee76f1b6b" providerId="ADAL" clId="{78906D3E-BD67-44EE-B54E-D693E992523F}" dt="2021-10-28T04:05:30.973" v="6374" actId="1035"/>
          <ac:spMkLst>
            <pc:docMk/>
            <pc:sldMk cId="2917265206" sldId="344"/>
            <ac:spMk id="44" creationId="{1D3E5479-B7FD-4E5C-AA3B-A2F54A311139}"/>
          </ac:spMkLst>
        </pc:spChg>
        <pc:spChg chg="add del mod">
          <ac:chgData name="Weiwen Jiang" userId="0e4016a5-9048-4e1b-922e-13dee76f1b6b" providerId="ADAL" clId="{78906D3E-BD67-44EE-B54E-D693E992523F}" dt="2021-10-27T15:33:57.742" v="3402" actId="478"/>
          <ac:spMkLst>
            <pc:docMk/>
            <pc:sldMk cId="2917265206" sldId="344"/>
            <ac:spMk id="44" creationId="{D94748E7-B350-408C-AB9C-5463E1922D15}"/>
          </ac:spMkLst>
        </pc:spChg>
        <pc:spChg chg="add mod">
          <ac:chgData name="Weiwen Jiang" userId="0e4016a5-9048-4e1b-922e-13dee76f1b6b" providerId="ADAL" clId="{78906D3E-BD67-44EE-B54E-D693E992523F}" dt="2021-10-27T15:37:35.174" v="3486" actId="14100"/>
          <ac:spMkLst>
            <pc:docMk/>
            <pc:sldMk cId="2917265206" sldId="344"/>
            <ac:spMk id="45" creationId="{FE42A107-B096-4FF6-9745-14607E693323}"/>
          </ac:spMkLst>
        </pc:spChg>
        <pc:spChg chg="add mod">
          <ac:chgData name="Weiwen Jiang" userId="0e4016a5-9048-4e1b-922e-13dee76f1b6b" providerId="ADAL" clId="{78906D3E-BD67-44EE-B54E-D693E992523F}" dt="2021-10-27T15:37:58.484" v="3525" actId="1076"/>
          <ac:spMkLst>
            <pc:docMk/>
            <pc:sldMk cId="2917265206" sldId="344"/>
            <ac:spMk id="46" creationId="{ADBDF0AF-0829-4B54-8772-91870D7D7206}"/>
          </ac:spMkLst>
        </pc:spChg>
        <pc:spChg chg="add del">
          <ac:chgData name="Weiwen Jiang" userId="0e4016a5-9048-4e1b-922e-13dee76f1b6b" providerId="ADAL" clId="{78906D3E-BD67-44EE-B54E-D693E992523F}" dt="2021-10-27T15:38:31.453" v="3532" actId="22"/>
          <ac:spMkLst>
            <pc:docMk/>
            <pc:sldMk cId="2917265206" sldId="344"/>
            <ac:spMk id="47" creationId="{3425C551-3A61-4CDA-9289-34063C110B48}"/>
          </ac:spMkLst>
        </pc:spChg>
        <pc:spChg chg="add mod">
          <ac:chgData name="Weiwen Jiang" userId="0e4016a5-9048-4e1b-922e-13dee76f1b6b" providerId="ADAL" clId="{78906D3E-BD67-44EE-B54E-D693E992523F}" dt="2021-10-28T04:05:51.552" v="6379" actId="1076"/>
          <ac:spMkLst>
            <pc:docMk/>
            <pc:sldMk cId="2917265206" sldId="344"/>
            <ac:spMk id="47" creationId="{366F0DAF-9F3E-416A-8E85-15393164CB52}"/>
          </ac:spMkLst>
        </pc:spChg>
        <pc:spChg chg="add mod">
          <ac:chgData name="Weiwen Jiang" userId="0e4016a5-9048-4e1b-922e-13dee76f1b6b" providerId="ADAL" clId="{78906D3E-BD67-44EE-B54E-D693E992523F}" dt="2021-10-27T15:40:00.468" v="3577" actId="1076"/>
          <ac:spMkLst>
            <pc:docMk/>
            <pc:sldMk cId="2917265206" sldId="344"/>
            <ac:spMk id="48" creationId="{6B136596-7813-4BC4-BDA1-AE1815561AD1}"/>
          </ac:spMkLst>
        </pc:spChg>
        <pc:spChg chg="add mod">
          <ac:chgData name="Weiwen Jiang" userId="0e4016a5-9048-4e1b-922e-13dee76f1b6b" providerId="ADAL" clId="{78906D3E-BD67-44EE-B54E-D693E992523F}" dt="2021-10-27T15:40:00.468" v="3577" actId="1076"/>
          <ac:spMkLst>
            <pc:docMk/>
            <pc:sldMk cId="2917265206" sldId="344"/>
            <ac:spMk id="49" creationId="{69CC73B1-E3E3-4E70-B245-59DD3FF32472}"/>
          </ac:spMkLst>
        </pc:spChg>
        <pc:spChg chg="add mod">
          <ac:chgData name="Weiwen Jiang" userId="0e4016a5-9048-4e1b-922e-13dee76f1b6b" providerId="ADAL" clId="{78906D3E-BD67-44EE-B54E-D693E992523F}" dt="2021-10-27T15:40:00.468" v="3577" actId="1076"/>
          <ac:spMkLst>
            <pc:docMk/>
            <pc:sldMk cId="2917265206" sldId="344"/>
            <ac:spMk id="50" creationId="{FA5EB4F4-AA05-4F90-9369-6AEF1A19B73F}"/>
          </ac:spMkLst>
        </pc:spChg>
        <pc:spChg chg="add mod">
          <ac:chgData name="Weiwen Jiang" userId="0e4016a5-9048-4e1b-922e-13dee76f1b6b" providerId="ADAL" clId="{78906D3E-BD67-44EE-B54E-D693E992523F}" dt="2021-10-27T15:40:00.468" v="3577" actId="1076"/>
          <ac:spMkLst>
            <pc:docMk/>
            <pc:sldMk cId="2917265206" sldId="344"/>
            <ac:spMk id="51" creationId="{4E635D7D-2AE5-4595-9E8A-F4831A96E275}"/>
          </ac:spMkLst>
        </pc:spChg>
        <pc:spChg chg="add mod">
          <ac:chgData name="Weiwen Jiang" userId="0e4016a5-9048-4e1b-922e-13dee76f1b6b" providerId="ADAL" clId="{78906D3E-BD67-44EE-B54E-D693E992523F}" dt="2021-10-27T15:41:08.925" v="3601" actId="1076"/>
          <ac:spMkLst>
            <pc:docMk/>
            <pc:sldMk cId="2917265206" sldId="344"/>
            <ac:spMk id="52" creationId="{BA6990AD-8C0A-4AC2-9BA8-506146B8FE60}"/>
          </ac:spMkLst>
        </pc:spChg>
        <pc:spChg chg="add mod">
          <ac:chgData name="Weiwen Jiang" userId="0e4016a5-9048-4e1b-922e-13dee76f1b6b" providerId="ADAL" clId="{78906D3E-BD67-44EE-B54E-D693E992523F}" dt="2021-10-27T15:41:14.286" v="3603" actId="1076"/>
          <ac:spMkLst>
            <pc:docMk/>
            <pc:sldMk cId="2917265206" sldId="344"/>
            <ac:spMk id="53" creationId="{153A475F-760D-452D-B29F-EB70DE56E4BA}"/>
          </ac:spMkLst>
        </pc:spChg>
        <pc:spChg chg="add mod">
          <ac:chgData name="Weiwen Jiang" userId="0e4016a5-9048-4e1b-922e-13dee76f1b6b" providerId="ADAL" clId="{78906D3E-BD67-44EE-B54E-D693E992523F}" dt="2021-10-27T15:48:32.618" v="3689"/>
          <ac:spMkLst>
            <pc:docMk/>
            <pc:sldMk cId="2917265206" sldId="344"/>
            <ac:spMk id="54" creationId="{A11B3202-9735-4A2B-8304-35E7D42CBF2F}"/>
          </ac:spMkLst>
        </pc:spChg>
        <pc:spChg chg="add mod">
          <ac:chgData name="Weiwen Jiang" userId="0e4016a5-9048-4e1b-922e-13dee76f1b6b" providerId="ADAL" clId="{78906D3E-BD67-44EE-B54E-D693E992523F}" dt="2021-10-28T04:05:39.009" v="6378" actId="20577"/>
          <ac:spMkLst>
            <pc:docMk/>
            <pc:sldMk cId="2917265206" sldId="344"/>
            <ac:spMk id="55" creationId="{6AC70349-9DC2-429E-BDA3-67DD28F1DDC9}"/>
          </ac:spMkLst>
        </pc:spChg>
        <pc:grpChg chg="mod">
          <ac:chgData name="Weiwen Jiang" userId="0e4016a5-9048-4e1b-922e-13dee76f1b6b" providerId="ADAL" clId="{78906D3E-BD67-44EE-B54E-D693E992523F}" dt="2021-10-27T15:41:08.925" v="3601" actId="1076"/>
          <ac:grpSpMkLst>
            <pc:docMk/>
            <pc:sldMk cId="2917265206" sldId="344"/>
            <ac:grpSpMk id="31" creationId="{7A3122AC-018F-4490-BF98-0DDBC2AB25FA}"/>
          </ac:grpSpMkLst>
        </pc:grpChg>
        <pc:graphicFrameChg chg="mod modGraphic">
          <ac:chgData name="Weiwen Jiang" userId="0e4016a5-9048-4e1b-922e-13dee76f1b6b" providerId="ADAL" clId="{78906D3E-BD67-44EE-B54E-D693E992523F}" dt="2021-10-27T15:40:00.468" v="3577" actId="1076"/>
          <ac:graphicFrameMkLst>
            <pc:docMk/>
            <pc:sldMk cId="2917265206" sldId="344"/>
            <ac:graphicFrameMk id="35" creationId="{A462ED61-EC0A-40BB-9770-5481194D0473}"/>
          </ac:graphicFrameMkLst>
        </pc:graphicFrameChg>
        <pc:graphicFrameChg chg="add mod modGraphic">
          <ac:chgData name="Weiwen Jiang" userId="0e4016a5-9048-4e1b-922e-13dee76f1b6b" providerId="ADAL" clId="{78906D3E-BD67-44EE-B54E-D693E992523F}" dt="2021-10-27T15:41:37.581" v="3617" actId="1076"/>
          <ac:graphicFrameMkLst>
            <pc:docMk/>
            <pc:sldMk cId="2917265206" sldId="344"/>
            <ac:graphicFrameMk id="42" creationId="{030599F7-26F0-4295-9AD8-83BF3233B36F}"/>
          </ac:graphicFrameMkLst>
        </pc:graphicFrameChg>
        <pc:inkChg chg="del">
          <ac:chgData name="Weiwen Jiang" userId="0e4016a5-9048-4e1b-922e-13dee76f1b6b" providerId="ADAL" clId="{78906D3E-BD67-44EE-B54E-D693E992523F}" dt="2021-10-27T15:16:01.716" v="3197" actId="478"/>
          <ac:inkMkLst>
            <pc:docMk/>
            <pc:sldMk cId="2917265206" sldId="344"/>
            <ac:inkMk id="3" creationId="{637FDFD3-D833-4F51-B0E0-FDAD57A0C586}"/>
          </ac:inkMkLst>
        </pc:inkChg>
        <pc:inkChg chg="add">
          <ac:chgData name="Weiwen Jiang" userId="0e4016a5-9048-4e1b-922e-13dee76f1b6b" providerId="ADAL" clId="{78906D3E-BD67-44EE-B54E-D693E992523F}" dt="2021-10-29T17:58:52.846" v="6989"/>
          <ac:inkMkLst>
            <pc:docMk/>
            <pc:sldMk cId="2917265206" sldId="344"/>
            <ac:inkMk id="3" creationId="{BEFDC826-75EE-46A0-9D51-BF769D62D5BA}"/>
          </ac:inkMkLst>
        </pc:inkChg>
        <pc:inkChg chg="del">
          <ac:chgData name="Weiwen Jiang" userId="0e4016a5-9048-4e1b-922e-13dee76f1b6b" providerId="ADAL" clId="{78906D3E-BD67-44EE-B54E-D693E992523F}" dt="2021-10-27T15:16:06.244" v="3198" actId="478"/>
          <ac:inkMkLst>
            <pc:docMk/>
            <pc:sldMk cId="2917265206" sldId="344"/>
            <ac:inkMk id="5" creationId="{04EABC48-4AE9-4B7F-B00A-2BFF07AD3A9D}"/>
          </ac:inkMkLst>
        </pc:inkChg>
        <pc:cxnChg chg="mod">
          <ac:chgData name="Weiwen Jiang" userId="0e4016a5-9048-4e1b-922e-13dee76f1b6b" providerId="ADAL" clId="{78906D3E-BD67-44EE-B54E-D693E992523F}" dt="2021-10-27T15:41:08.925" v="3601" actId="1076"/>
          <ac:cxnSpMkLst>
            <pc:docMk/>
            <pc:sldMk cId="2917265206" sldId="344"/>
            <ac:cxnSpMk id="25" creationId="{4F696002-2BE2-4A47-9A7F-08F9DF4545F5}"/>
          </ac:cxnSpMkLst>
        </pc:cxnChg>
        <pc:cxnChg chg="mod">
          <ac:chgData name="Weiwen Jiang" userId="0e4016a5-9048-4e1b-922e-13dee76f1b6b" providerId="ADAL" clId="{78906D3E-BD67-44EE-B54E-D693E992523F}" dt="2021-10-27T15:41:08.925" v="3601" actId="1076"/>
          <ac:cxnSpMkLst>
            <pc:docMk/>
            <pc:sldMk cId="2917265206" sldId="344"/>
            <ac:cxnSpMk id="26" creationId="{C243952B-B5D2-42CC-A792-7DC0223E7236}"/>
          </ac:cxnSpMkLst>
        </pc:cxnChg>
        <pc:cxnChg chg="mod">
          <ac:chgData name="Weiwen Jiang" userId="0e4016a5-9048-4e1b-922e-13dee76f1b6b" providerId="ADAL" clId="{78906D3E-BD67-44EE-B54E-D693E992523F}" dt="2021-10-27T15:41:08.925" v="3601" actId="1076"/>
          <ac:cxnSpMkLst>
            <pc:docMk/>
            <pc:sldMk cId="2917265206" sldId="344"/>
            <ac:cxnSpMk id="39" creationId="{21AB27C2-A712-4CFD-9DA5-E25B6B6A7000}"/>
          </ac:cxnSpMkLst>
        </pc:cxnChg>
      </pc:sldChg>
      <pc:sldChg chg="addSp delSp modSp mod addAnim delAnim modAnim modShow">
        <pc:chgData name="Weiwen Jiang" userId="0e4016a5-9048-4e1b-922e-13dee76f1b6b" providerId="ADAL" clId="{78906D3E-BD67-44EE-B54E-D693E992523F}" dt="2021-10-29T15:56:08.626" v="6903" actId="729"/>
        <pc:sldMkLst>
          <pc:docMk/>
          <pc:sldMk cId="1702002894" sldId="345"/>
        </pc:sldMkLst>
        <pc:spChg chg="add del mod">
          <ac:chgData name="Weiwen Jiang" userId="0e4016a5-9048-4e1b-922e-13dee76f1b6b" providerId="ADAL" clId="{78906D3E-BD67-44EE-B54E-D693E992523F}" dt="2021-10-27T15:42:41.727" v="3637"/>
          <ac:spMkLst>
            <pc:docMk/>
            <pc:sldMk cId="1702002894" sldId="345"/>
            <ac:spMk id="44" creationId="{98CF7CA5-C89B-4F65-94E0-3DEA3BB76119}"/>
          </ac:spMkLst>
        </pc:spChg>
        <pc:spChg chg="add del mod">
          <ac:chgData name="Weiwen Jiang" userId="0e4016a5-9048-4e1b-922e-13dee76f1b6b" providerId="ADAL" clId="{78906D3E-BD67-44EE-B54E-D693E992523F}" dt="2021-10-27T15:43:37.517" v="3658" actId="478"/>
          <ac:spMkLst>
            <pc:docMk/>
            <pc:sldMk cId="1702002894" sldId="345"/>
            <ac:spMk id="45" creationId="{37D76378-2C6D-45DA-B0E4-3072A4477DA7}"/>
          </ac:spMkLst>
        </pc:spChg>
        <pc:spChg chg="add mod">
          <ac:chgData name="Weiwen Jiang" userId="0e4016a5-9048-4e1b-922e-13dee76f1b6b" providerId="ADAL" clId="{78906D3E-BD67-44EE-B54E-D693E992523F}" dt="2021-10-27T15:46:18.130" v="3674" actId="1076"/>
          <ac:spMkLst>
            <pc:docMk/>
            <pc:sldMk cId="1702002894" sldId="345"/>
            <ac:spMk id="46" creationId="{8CE67FB8-FEEB-4CAC-B92C-CC0D9FF0A6F3}"/>
          </ac:spMkLst>
        </pc:spChg>
        <pc:spChg chg="add mod">
          <ac:chgData name="Weiwen Jiang" userId="0e4016a5-9048-4e1b-922e-13dee76f1b6b" providerId="ADAL" clId="{78906D3E-BD67-44EE-B54E-D693E992523F}" dt="2021-10-27T15:46:18.130" v="3674" actId="1076"/>
          <ac:spMkLst>
            <pc:docMk/>
            <pc:sldMk cId="1702002894" sldId="345"/>
            <ac:spMk id="47" creationId="{10D94E08-449F-4D64-BE6A-0712C004CD94}"/>
          </ac:spMkLst>
        </pc:spChg>
        <pc:spChg chg="add mod">
          <ac:chgData name="Weiwen Jiang" userId="0e4016a5-9048-4e1b-922e-13dee76f1b6b" providerId="ADAL" clId="{78906D3E-BD67-44EE-B54E-D693E992523F}" dt="2021-10-27T15:46:18.130" v="3674" actId="1076"/>
          <ac:spMkLst>
            <pc:docMk/>
            <pc:sldMk cId="1702002894" sldId="345"/>
            <ac:spMk id="48" creationId="{1B6CF361-23DA-4B3C-B1E3-C9EEAFEF1386}"/>
          </ac:spMkLst>
        </pc:spChg>
        <pc:spChg chg="add del mod">
          <ac:chgData name="Weiwen Jiang" userId="0e4016a5-9048-4e1b-922e-13dee76f1b6b" providerId="ADAL" clId="{78906D3E-BD67-44EE-B54E-D693E992523F}" dt="2021-10-27T15:46:19.476" v="3675" actId="478"/>
          <ac:spMkLst>
            <pc:docMk/>
            <pc:sldMk cId="1702002894" sldId="345"/>
            <ac:spMk id="49" creationId="{B777C1EC-C24E-4AC2-937D-04BF03F2E276}"/>
          </ac:spMkLst>
        </pc:spChg>
        <pc:spChg chg="add mod">
          <ac:chgData name="Weiwen Jiang" userId="0e4016a5-9048-4e1b-922e-13dee76f1b6b" providerId="ADAL" clId="{78906D3E-BD67-44EE-B54E-D693E992523F}" dt="2021-10-27T15:46:18.130" v="3674" actId="1076"/>
          <ac:spMkLst>
            <pc:docMk/>
            <pc:sldMk cId="1702002894" sldId="345"/>
            <ac:spMk id="50" creationId="{FC44391A-5FB4-4751-8DCB-C187259EE11C}"/>
          </ac:spMkLst>
        </pc:spChg>
        <pc:spChg chg="add mod">
          <ac:chgData name="Weiwen Jiang" userId="0e4016a5-9048-4e1b-922e-13dee76f1b6b" providerId="ADAL" clId="{78906D3E-BD67-44EE-B54E-D693E992523F}" dt="2021-10-27T15:46:18.130" v="3674" actId="1076"/>
          <ac:spMkLst>
            <pc:docMk/>
            <pc:sldMk cId="1702002894" sldId="345"/>
            <ac:spMk id="51" creationId="{9535D5D6-834D-40F6-9C9D-2FE668F14CF2}"/>
          </ac:spMkLst>
        </pc:spChg>
        <pc:spChg chg="mod">
          <ac:chgData name="Weiwen Jiang" userId="0e4016a5-9048-4e1b-922e-13dee76f1b6b" providerId="ADAL" clId="{78906D3E-BD67-44EE-B54E-D693E992523F}" dt="2021-10-27T15:46:18.130" v="3674" actId="1076"/>
          <ac:spMkLst>
            <pc:docMk/>
            <pc:sldMk cId="1702002894" sldId="345"/>
            <ac:spMk id="107" creationId="{6A8FFAC7-8479-409A-A203-26C30204463E}"/>
          </ac:spMkLst>
        </pc:spChg>
        <pc:spChg chg="mod">
          <ac:chgData name="Weiwen Jiang" userId="0e4016a5-9048-4e1b-922e-13dee76f1b6b" providerId="ADAL" clId="{78906D3E-BD67-44EE-B54E-D693E992523F}" dt="2021-10-27T15:46:18.130" v="3674" actId="1076"/>
          <ac:spMkLst>
            <pc:docMk/>
            <pc:sldMk cId="1702002894" sldId="345"/>
            <ac:spMk id="112" creationId="{E16543DB-BF3A-49FA-A22D-5BDCD49A3896}"/>
          </ac:spMkLst>
        </pc:spChg>
        <pc:spChg chg="add del mod">
          <ac:chgData name="Weiwen Jiang" userId="0e4016a5-9048-4e1b-922e-13dee76f1b6b" providerId="ADAL" clId="{78906D3E-BD67-44EE-B54E-D693E992523F}" dt="2021-10-27T15:42:57.456" v="3647" actId="478"/>
          <ac:spMkLst>
            <pc:docMk/>
            <pc:sldMk cId="1702002894" sldId="345"/>
            <ac:spMk id="113" creationId="{5A8D978D-3A8E-4F6B-BC4A-D17A1B3E001F}"/>
          </ac:spMkLst>
        </pc:spChg>
        <pc:spChg chg="del">
          <ac:chgData name="Weiwen Jiang" userId="0e4016a5-9048-4e1b-922e-13dee76f1b6b" providerId="ADAL" clId="{78906D3E-BD67-44EE-B54E-D693E992523F}" dt="2021-10-27T15:42:24.929" v="3620" actId="478"/>
          <ac:spMkLst>
            <pc:docMk/>
            <pc:sldMk cId="1702002894" sldId="345"/>
            <ac:spMk id="118" creationId="{A30EA4E4-750B-4C20-A878-1FE83D603872}"/>
          </ac:spMkLst>
        </pc:spChg>
        <pc:spChg chg="del">
          <ac:chgData name="Weiwen Jiang" userId="0e4016a5-9048-4e1b-922e-13dee76f1b6b" providerId="ADAL" clId="{78906D3E-BD67-44EE-B54E-D693E992523F}" dt="2021-10-27T15:42:24.929" v="3620" actId="478"/>
          <ac:spMkLst>
            <pc:docMk/>
            <pc:sldMk cId="1702002894" sldId="345"/>
            <ac:spMk id="119" creationId="{6579800B-23C6-4701-AB52-C85A4B90558A}"/>
          </ac:spMkLst>
        </pc:spChg>
        <pc:spChg chg="del">
          <ac:chgData name="Weiwen Jiang" userId="0e4016a5-9048-4e1b-922e-13dee76f1b6b" providerId="ADAL" clId="{78906D3E-BD67-44EE-B54E-D693E992523F}" dt="2021-10-27T15:42:24.929" v="3620" actId="478"/>
          <ac:spMkLst>
            <pc:docMk/>
            <pc:sldMk cId="1702002894" sldId="345"/>
            <ac:spMk id="120" creationId="{9D2F8AEA-CF19-401A-B93B-3E89E8950F96}"/>
          </ac:spMkLst>
        </pc:spChg>
        <pc:spChg chg="mod">
          <ac:chgData name="Weiwen Jiang" userId="0e4016a5-9048-4e1b-922e-13dee76f1b6b" providerId="ADAL" clId="{78906D3E-BD67-44EE-B54E-D693E992523F}" dt="2021-10-27T15:46:18.130" v="3674" actId="1076"/>
          <ac:spMkLst>
            <pc:docMk/>
            <pc:sldMk cId="1702002894" sldId="345"/>
            <ac:spMk id="123" creationId="{7DFE2CAE-4CDD-4021-8F5C-CFDDDB02FC2D}"/>
          </ac:spMkLst>
        </pc:spChg>
        <pc:spChg chg="del">
          <ac:chgData name="Weiwen Jiang" userId="0e4016a5-9048-4e1b-922e-13dee76f1b6b" providerId="ADAL" clId="{78906D3E-BD67-44EE-B54E-D693E992523F}" dt="2021-10-27T15:45:09.685" v="3659" actId="478"/>
          <ac:spMkLst>
            <pc:docMk/>
            <pc:sldMk cId="1702002894" sldId="345"/>
            <ac:spMk id="126" creationId="{DB1E992E-3519-42DA-A006-76D13045748D}"/>
          </ac:spMkLst>
        </pc:spChg>
        <pc:graphicFrameChg chg="mod">
          <ac:chgData name="Weiwen Jiang" userId="0e4016a5-9048-4e1b-922e-13dee76f1b6b" providerId="ADAL" clId="{78906D3E-BD67-44EE-B54E-D693E992523F}" dt="2021-10-27T15:46:18.130" v="3674" actId="1076"/>
          <ac:graphicFrameMkLst>
            <pc:docMk/>
            <pc:sldMk cId="1702002894" sldId="345"/>
            <ac:graphicFrameMk id="106" creationId="{BA2354E9-52DA-41A7-A41D-D28AB0240B13}"/>
          </ac:graphicFrameMkLst>
        </pc:graphicFrameChg>
        <pc:graphicFrameChg chg="mod">
          <ac:chgData name="Weiwen Jiang" userId="0e4016a5-9048-4e1b-922e-13dee76f1b6b" providerId="ADAL" clId="{78906D3E-BD67-44EE-B54E-D693E992523F}" dt="2021-10-27T15:46:18.130" v="3674" actId="1076"/>
          <ac:graphicFrameMkLst>
            <pc:docMk/>
            <pc:sldMk cId="1702002894" sldId="345"/>
            <ac:graphicFrameMk id="109" creationId="{0B0655AC-9E12-4604-9F08-D555F91FDBD3}"/>
          </ac:graphicFrameMkLst>
        </pc:graphicFrameChg>
        <pc:inkChg chg="del">
          <ac:chgData name="Weiwen Jiang" userId="0e4016a5-9048-4e1b-922e-13dee76f1b6b" providerId="ADAL" clId="{78906D3E-BD67-44EE-B54E-D693E992523F}" dt="2021-10-27T15:16:09.950" v="3199" actId="478"/>
          <ac:inkMkLst>
            <pc:docMk/>
            <pc:sldMk cId="1702002894" sldId="345"/>
            <ac:inkMk id="3" creationId="{AF448400-46C5-44BD-928A-3EF10EB2EA73}"/>
          </ac:inkMkLst>
        </pc:inkChg>
        <pc:cxnChg chg="del">
          <ac:chgData name="Weiwen Jiang" userId="0e4016a5-9048-4e1b-922e-13dee76f1b6b" providerId="ADAL" clId="{78906D3E-BD67-44EE-B54E-D693E992523F}" dt="2021-10-27T15:42:24.929" v="3620" actId="478"/>
          <ac:cxnSpMkLst>
            <pc:docMk/>
            <pc:sldMk cId="1702002894" sldId="345"/>
            <ac:cxnSpMk id="116" creationId="{C2D7A540-56F9-474D-830C-E079D3EC06F0}"/>
          </ac:cxnSpMkLst>
        </pc:cxnChg>
      </pc:sldChg>
      <pc:sldChg chg="addSp delSp modSp mod modAnim modShow">
        <pc:chgData name="Weiwen Jiang" userId="0e4016a5-9048-4e1b-922e-13dee76f1b6b" providerId="ADAL" clId="{78906D3E-BD67-44EE-B54E-D693E992523F}" dt="2021-10-29T15:56:08.626" v="6903" actId="729"/>
        <pc:sldMkLst>
          <pc:docMk/>
          <pc:sldMk cId="235428560" sldId="346"/>
        </pc:sldMkLst>
        <pc:spChg chg="mod">
          <ac:chgData name="Weiwen Jiang" userId="0e4016a5-9048-4e1b-922e-13dee76f1b6b" providerId="ADAL" clId="{78906D3E-BD67-44EE-B54E-D693E992523F}" dt="2021-10-28T03:56:17.616" v="6278" actId="1076"/>
          <ac:spMkLst>
            <pc:docMk/>
            <pc:sldMk cId="235428560" sldId="346"/>
            <ac:spMk id="88" creationId="{6185B1B2-5110-48C8-A6AF-4AF3CBCF5DAA}"/>
          </ac:spMkLst>
        </pc:spChg>
        <pc:spChg chg="add mod">
          <ac:chgData name="Weiwen Jiang" userId="0e4016a5-9048-4e1b-922e-13dee76f1b6b" providerId="ADAL" clId="{78906D3E-BD67-44EE-B54E-D693E992523F}" dt="2021-10-27T15:46:57.857" v="3677"/>
          <ac:spMkLst>
            <pc:docMk/>
            <pc:sldMk cId="235428560" sldId="346"/>
            <ac:spMk id="89" creationId="{9FF80C97-E5BA-454A-9ADB-000EDCFB51F8}"/>
          </ac:spMkLst>
        </pc:spChg>
        <pc:spChg chg="add mod">
          <ac:chgData name="Weiwen Jiang" userId="0e4016a5-9048-4e1b-922e-13dee76f1b6b" providerId="ADAL" clId="{78906D3E-BD67-44EE-B54E-D693E992523F}" dt="2021-10-27T15:46:57.857" v="3677"/>
          <ac:spMkLst>
            <pc:docMk/>
            <pc:sldMk cId="235428560" sldId="346"/>
            <ac:spMk id="91" creationId="{56666FAF-04EE-4DAE-A1C7-DECD7DC2740D}"/>
          </ac:spMkLst>
        </pc:spChg>
        <pc:spChg chg="add mod">
          <ac:chgData name="Weiwen Jiang" userId="0e4016a5-9048-4e1b-922e-13dee76f1b6b" providerId="ADAL" clId="{78906D3E-BD67-44EE-B54E-D693E992523F}" dt="2021-10-27T15:47:05.082" v="3679" actId="20577"/>
          <ac:spMkLst>
            <pc:docMk/>
            <pc:sldMk cId="235428560" sldId="346"/>
            <ac:spMk id="92" creationId="{223E485B-B0D1-41EA-A28E-8C21BB5F2B88}"/>
          </ac:spMkLst>
        </pc:spChg>
        <pc:spChg chg="add mod">
          <ac:chgData name="Weiwen Jiang" userId="0e4016a5-9048-4e1b-922e-13dee76f1b6b" providerId="ADAL" clId="{78906D3E-BD67-44EE-B54E-D693E992523F}" dt="2021-10-27T15:47:11.051" v="3687" actId="20577"/>
          <ac:spMkLst>
            <pc:docMk/>
            <pc:sldMk cId="235428560" sldId="346"/>
            <ac:spMk id="93" creationId="{1B574870-C1C2-48EC-BA01-04CDBC0669B8}"/>
          </ac:spMkLst>
        </pc:spChg>
        <pc:spChg chg="add mod">
          <ac:chgData name="Weiwen Jiang" userId="0e4016a5-9048-4e1b-922e-13dee76f1b6b" providerId="ADAL" clId="{78906D3E-BD67-44EE-B54E-D693E992523F}" dt="2021-10-27T15:46:57.857" v="3677"/>
          <ac:spMkLst>
            <pc:docMk/>
            <pc:sldMk cId="235428560" sldId="346"/>
            <ac:spMk id="94" creationId="{FE128619-C6CE-42EE-8BFC-754BC36A540D}"/>
          </ac:spMkLst>
        </pc:spChg>
        <pc:spChg chg="add mod">
          <ac:chgData name="Weiwen Jiang" userId="0e4016a5-9048-4e1b-922e-13dee76f1b6b" providerId="ADAL" clId="{78906D3E-BD67-44EE-B54E-D693E992523F}" dt="2021-10-27T15:46:57.857" v="3677"/>
          <ac:spMkLst>
            <pc:docMk/>
            <pc:sldMk cId="235428560" sldId="346"/>
            <ac:spMk id="95" creationId="{5E83B2FB-2B7C-44D5-A4F4-4750A8046FAB}"/>
          </ac:spMkLst>
        </pc:spChg>
        <pc:spChg chg="add mod">
          <ac:chgData name="Weiwen Jiang" userId="0e4016a5-9048-4e1b-922e-13dee76f1b6b" providerId="ADAL" clId="{78906D3E-BD67-44EE-B54E-D693E992523F}" dt="2021-10-27T15:46:57.857" v="3677"/>
          <ac:spMkLst>
            <pc:docMk/>
            <pc:sldMk cId="235428560" sldId="346"/>
            <ac:spMk id="96" creationId="{35967F79-1222-431A-842C-6F387C10BBD3}"/>
          </ac:spMkLst>
        </pc:spChg>
        <pc:spChg chg="add mod">
          <ac:chgData name="Weiwen Jiang" userId="0e4016a5-9048-4e1b-922e-13dee76f1b6b" providerId="ADAL" clId="{78906D3E-BD67-44EE-B54E-D693E992523F}" dt="2021-10-27T15:46:57.857" v="3677"/>
          <ac:spMkLst>
            <pc:docMk/>
            <pc:sldMk cId="235428560" sldId="346"/>
            <ac:spMk id="99" creationId="{FE50C1B7-ADBA-4DB7-8DD5-101E35DBAC61}"/>
          </ac:spMkLst>
        </pc:spChg>
        <pc:spChg chg="del">
          <ac:chgData name="Weiwen Jiang" userId="0e4016a5-9048-4e1b-922e-13dee76f1b6b" providerId="ADAL" clId="{78906D3E-BD67-44EE-B54E-D693E992523F}" dt="2021-10-27T15:46:57.567" v="3676" actId="478"/>
          <ac:spMkLst>
            <pc:docMk/>
            <pc:sldMk cId="235428560" sldId="346"/>
            <ac:spMk id="102" creationId="{7A5FA7F0-624B-4825-9464-9CF3D0AC5959}"/>
          </ac:spMkLst>
        </pc:spChg>
        <pc:spChg chg="del">
          <ac:chgData name="Weiwen Jiang" userId="0e4016a5-9048-4e1b-922e-13dee76f1b6b" providerId="ADAL" clId="{78906D3E-BD67-44EE-B54E-D693E992523F}" dt="2021-10-27T15:46:57.567" v="3676" actId="478"/>
          <ac:spMkLst>
            <pc:docMk/>
            <pc:sldMk cId="235428560" sldId="346"/>
            <ac:spMk id="103" creationId="{6C5E0066-71EF-4D42-86D4-8F5E8C499834}"/>
          </ac:spMkLst>
        </pc:spChg>
        <pc:spChg chg="del">
          <ac:chgData name="Weiwen Jiang" userId="0e4016a5-9048-4e1b-922e-13dee76f1b6b" providerId="ADAL" clId="{78906D3E-BD67-44EE-B54E-D693E992523F}" dt="2021-10-27T15:46:57.567" v="3676" actId="478"/>
          <ac:spMkLst>
            <pc:docMk/>
            <pc:sldMk cId="235428560" sldId="346"/>
            <ac:spMk id="107" creationId="{E6BFE102-BE68-4FF0-9C0D-82E12B02AD6C}"/>
          </ac:spMkLst>
        </pc:spChg>
        <pc:spChg chg="del">
          <ac:chgData name="Weiwen Jiang" userId="0e4016a5-9048-4e1b-922e-13dee76f1b6b" providerId="ADAL" clId="{78906D3E-BD67-44EE-B54E-D693E992523F}" dt="2021-10-27T15:46:57.567" v="3676" actId="478"/>
          <ac:spMkLst>
            <pc:docMk/>
            <pc:sldMk cId="235428560" sldId="346"/>
            <ac:spMk id="108" creationId="{2083DAF1-2DE1-4A31-9E64-22C1A8071E8C}"/>
          </ac:spMkLst>
        </pc:spChg>
        <pc:spChg chg="del">
          <ac:chgData name="Weiwen Jiang" userId="0e4016a5-9048-4e1b-922e-13dee76f1b6b" providerId="ADAL" clId="{78906D3E-BD67-44EE-B54E-D693E992523F}" dt="2021-10-27T15:46:57.567" v="3676" actId="478"/>
          <ac:spMkLst>
            <pc:docMk/>
            <pc:sldMk cId="235428560" sldId="346"/>
            <ac:spMk id="109" creationId="{F7D11E25-0A25-46A0-9027-369262A8A69C}"/>
          </ac:spMkLst>
        </pc:spChg>
        <pc:graphicFrameChg chg="add mod">
          <ac:chgData name="Weiwen Jiang" userId="0e4016a5-9048-4e1b-922e-13dee76f1b6b" providerId="ADAL" clId="{78906D3E-BD67-44EE-B54E-D693E992523F}" dt="2021-10-27T15:46:57.857" v="3677"/>
          <ac:graphicFrameMkLst>
            <pc:docMk/>
            <pc:sldMk cId="235428560" sldId="346"/>
            <ac:graphicFrameMk id="51" creationId="{246AA9F7-E4DD-4D5C-841E-89F9BDE741F7}"/>
          </ac:graphicFrameMkLst>
        </pc:graphicFrameChg>
        <pc:graphicFrameChg chg="add mod">
          <ac:chgData name="Weiwen Jiang" userId="0e4016a5-9048-4e1b-922e-13dee76f1b6b" providerId="ADAL" clId="{78906D3E-BD67-44EE-B54E-D693E992523F}" dt="2021-10-28T03:56:42.100" v="6282" actId="20577"/>
          <ac:graphicFrameMkLst>
            <pc:docMk/>
            <pc:sldMk cId="235428560" sldId="346"/>
            <ac:graphicFrameMk id="90" creationId="{558FE781-8299-45E5-AE31-67375540A7D0}"/>
          </ac:graphicFrameMkLst>
        </pc:graphicFrameChg>
        <pc:graphicFrameChg chg="del">
          <ac:chgData name="Weiwen Jiang" userId="0e4016a5-9048-4e1b-922e-13dee76f1b6b" providerId="ADAL" clId="{78906D3E-BD67-44EE-B54E-D693E992523F}" dt="2021-10-27T15:46:57.567" v="3676" actId="478"/>
          <ac:graphicFrameMkLst>
            <pc:docMk/>
            <pc:sldMk cId="235428560" sldId="346"/>
            <ac:graphicFrameMk id="101" creationId="{2FA0EB47-80E0-4D88-A9B9-FE54E3D6E3DE}"/>
          </ac:graphicFrameMkLst>
        </pc:graphicFrameChg>
        <pc:graphicFrameChg chg="del">
          <ac:chgData name="Weiwen Jiang" userId="0e4016a5-9048-4e1b-922e-13dee76f1b6b" providerId="ADAL" clId="{78906D3E-BD67-44EE-B54E-D693E992523F}" dt="2021-10-27T15:46:57.567" v="3676" actId="478"/>
          <ac:graphicFrameMkLst>
            <pc:docMk/>
            <pc:sldMk cId="235428560" sldId="346"/>
            <ac:graphicFrameMk id="106" creationId="{06E8BDBC-9456-49FC-9A12-1A4DB60C77C6}"/>
          </ac:graphicFrameMkLst>
        </pc:graphicFrameChg>
        <pc:inkChg chg="del">
          <ac:chgData name="Weiwen Jiang" userId="0e4016a5-9048-4e1b-922e-13dee76f1b6b" providerId="ADAL" clId="{78906D3E-BD67-44EE-B54E-D693E992523F}" dt="2021-10-27T15:16:13.989" v="3200" actId="478"/>
          <ac:inkMkLst>
            <pc:docMk/>
            <pc:sldMk cId="235428560" sldId="346"/>
            <ac:inkMk id="3" creationId="{7BBDFBFF-4C38-42BB-8144-7226F7812A00}"/>
          </ac:inkMkLst>
        </pc:inkChg>
      </pc:sldChg>
      <pc:sldChg chg="delSp mod">
        <pc:chgData name="Weiwen Jiang" userId="0e4016a5-9048-4e1b-922e-13dee76f1b6b" providerId="ADAL" clId="{78906D3E-BD67-44EE-B54E-D693E992523F}" dt="2021-10-27T15:16:18.340" v="3201" actId="478"/>
        <pc:sldMkLst>
          <pc:docMk/>
          <pc:sldMk cId="1488042921" sldId="347"/>
        </pc:sldMkLst>
        <pc:inkChg chg="del">
          <ac:chgData name="Weiwen Jiang" userId="0e4016a5-9048-4e1b-922e-13dee76f1b6b" providerId="ADAL" clId="{78906D3E-BD67-44EE-B54E-D693E992523F}" dt="2021-10-27T15:16:18.340" v="3201" actId="478"/>
          <ac:inkMkLst>
            <pc:docMk/>
            <pc:sldMk cId="1488042921" sldId="347"/>
            <ac:inkMk id="3" creationId="{5B0F072A-7520-4493-879F-843252B38038}"/>
          </ac:inkMkLst>
        </pc:inkChg>
      </pc:sldChg>
      <pc:sldChg chg="addSp delSp modSp add mod delAnim modAnim">
        <pc:chgData name="Weiwen Jiang" userId="0e4016a5-9048-4e1b-922e-13dee76f1b6b" providerId="ADAL" clId="{78906D3E-BD67-44EE-B54E-D693E992523F}" dt="2021-10-29T17:58:52.846" v="6989"/>
        <pc:sldMkLst>
          <pc:docMk/>
          <pc:sldMk cId="638154056" sldId="348"/>
        </pc:sldMkLst>
        <pc:spChg chg="mod">
          <ac:chgData name="Weiwen Jiang" userId="0e4016a5-9048-4e1b-922e-13dee76f1b6b" providerId="ADAL" clId="{78906D3E-BD67-44EE-B54E-D693E992523F}" dt="2021-10-26T21:21:20.534" v="497" actId="20577"/>
          <ac:spMkLst>
            <pc:docMk/>
            <pc:sldMk cId="638154056" sldId="348"/>
            <ac:spMk id="2" creationId="{C0919165-CE5E-403C-891A-3A97068EBFF6}"/>
          </ac:spMkLst>
        </pc:spChg>
        <pc:spChg chg="add del mod">
          <ac:chgData name="Weiwen Jiang" userId="0e4016a5-9048-4e1b-922e-13dee76f1b6b" providerId="ADAL" clId="{78906D3E-BD67-44EE-B54E-D693E992523F}" dt="2021-10-26T21:31:46.733" v="608" actId="478"/>
          <ac:spMkLst>
            <pc:docMk/>
            <pc:sldMk cId="638154056" sldId="348"/>
            <ac:spMk id="17" creationId="{1F111CF4-804F-4D65-B5B2-56378324997F}"/>
          </ac:spMkLst>
        </pc:spChg>
        <pc:spChg chg="add mod ord">
          <ac:chgData name="Weiwen Jiang" userId="0e4016a5-9048-4e1b-922e-13dee76f1b6b" providerId="ADAL" clId="{78906D3E-BD67-44EE-B54E-D693E992523F}" dt="2021-10-26T21:46:01.126" v="893" actId="1076"/>
          <ac:spMkLst>
            <pc:docMk/>
            <pc:sldMk cId="638154056" sldId="348"/>
            <ac:spMk id="18" creationId="{CF644B10-75FA-4385-89A6-74B88701EE21}"/>
          </ac:spMkLst>
        </pc:spChg>
        <pc:spChg chg="add mod ord">
          <ac:chgData name="Weiwen Jiang" userId="0e4016a5-9048-4e1b-922e-13dee76f1b6b" providerId="ADAL" clId="{78906D3E-BD67-44EE-B54E-D693E992523F}" dt="2021-10-26T21:46:01.126" v="893" actId="1076"/>
          <ac:spMkLst>
            <pc:docMk/>
            <pc:sldMk cId="638154056" sldId="348"/>
            <ac:spMk id="20" creationId="{9B390D63-B20C-4F8F-92D7-24509996FF3C}"/>
          </ac:spMkLst>
        </pc:spChg>
        <pc:spChg chg="add mod ord">
          <ac:chgData name="Weiwen Jiang" userId="0e4016a5-9048-4e1b-922e-13dee76f1b6b" providerId="ADAL" clId="{78906D3E-BD67-44EE-B54E-D693E992523F}" dt="2021-10-26T21:46:01.126" v="893" actId="1076"/>
          <ac:spMkLst>
            <pc:docMk/>
            <pc:sldMk cId="638154056" sldId="348"/>
            <ac:spMk id="21" creationId="{58416DA5-46DE-4BA1-976E-418CD66CB220}"/>
          </ac:spMkLst>
        </pc:spChg>
        <pc:spChg chg="add del mod">
          <ac:chgData name="Weiwen Jiang" userId="0e4016a5-9048-4e1b-922e-13dee76f1b6b" providerId="ADAL" clId="{78906D3E-BD67-44EE-B54E-D693E992523F}" dt="2021-10-26T21:30:24.802" v="594" actId="478"/>
          <ac:spMkLst>
            <pc:docMk/>
            <pc:sldMk cId="638154056" sldId="348"/>
            <ac:spMk id="24" creationId="{D3EA9F2C-FF85-44FB-80B0-4F623DAE126E}"/>
          </ac:spMkLst>
        </pc:spChg>
        <pc:spChg chg="add del mod">
          <ac:chgData name="Weiwen Jiang" userId="0e4016a5-9048-4e1b-922e-13dee76f1b6b" providerId="ADAL" clId="{78906D3E-BD67-44EE-B54E-D693E992523F}" dt="2021-10-26T21:31:48.316" v="609" actId="478"/>
          <ac:spMkLst>
            <pc:docMk/>
            <pc:sldMk cId="638154056" sldId="348"/>
            <ac:spMk id="27" creationId="{6BD53D30-15A8-489F-846A-8F1A86E1FB0A}"/>
          </ac:spMkLst>
        </pc:spChg>
        <pc:spChg chg="add mod">
          <ac:chgData name="Weiwen Jiang" userId="0e4016a5-9048-4e1b-922e-13dee76f1b6b" providerId="ADAL" clId="{78906D3E-BD67-44EE-B54E-D693E992523F}" dt="2021-10-26T21:49:20.749" v="917" actId="164"/>
          <ac:spMkLst>
            <pc:docMk/>
            <pc:sldMk cId="638154056" sldId="348"/>
            <ac:spMk id="28" creationId="{9446F70F-2F27-4319-9962-CCD3F5477A31}"/>
          </ac:spMkLst>
        </pc:spChg>
        <pc:spChg chg="add mod ord">
          <ac:chgData name="Weiwen Jiang" userId="0e4016a5-9048-4e1b-922e-13dee76f1b6b" providerId="ADAL" clId="{78906D3E-BD67-44EE-B54E-D693E992523F}" dt="2021-10-26T21:46:01.126" v="893" actId="1076"/>
          <ac:spMkLst>
            <pc:docMk/>
            <pc:sldMk cId="638154056" sldId="348"/>
            <ac:spMk id="29" creationId="{876B12A9-B81E-4079-993B-02390476C6F8}"/>
          </ac:spMkLst>
        </pc:spChg>
        <pc:spChg chg="add mod ord">
          <ac:chgData name="Weiwen Jiang" userId="0e4016a5-9048-4e1b-922e-13dee76f1b6b" providerId="ADAL" clId="{78906D3E-BD67-44EE-B54E-D693E992523F}" dt="2021-10-26T22:00:01.229" v="1000" actId="1076"/>
          <ac:spMkLst>
            <pc:docMk/>
            <pc:sldMk cId="638154056" sldId="348"/>
            <ac:spMk id="30" creationId="{6F209D25-7801-4EBA-BADA-30F00E034018}"/>
          </ac:spMkLst>
        </pc:spChg>
        <pc:spChg chg="add del">
          <ac:chgData name="Weiwen Jiang" userId="0e4016a5-9048-4e1b-922e-13dee76f1b6b" providerId="ADAL" clId="{78906D3E-BD67-44EE-B54E-D693E992523F}" dt="2021-10-26T21:32:31.611" v="623" actId="22"/>
          <ac:spMkLst>
            <pc:docMk/>
            <pc:sldMk cId="638154056" sldId="348"/>
            <ac:spMk id="32" creationId="{449D4B90-8AE8-4624-9718-178AEE06D057}"/>
          </ac:spMkLst>
        </pc:spChg>
        <pc:spChg chg="add mod ord">
          <ac:chgData name="Weiwen Jiang" userId="0e4016a5-9048-4e1b-922e-13dee76f1b6b" providerId="ADAL" clId="{78906D3E-BD67-44EE-B54E-D693E992523F}" dt="2021-10-26T22:00:01.229" v="1000" actId="1076"/>
          <ac:spMkLst>
            <pc:docMk/>
            <pc:sldMk cId="638154056" sldId="348"/>
            <ac:spMk id="34" creationId="{33E9C790-9620-4115-8059-FFC6F0BE25D7}"/>
          </ac:spMkLst>
        </pc:spChg>
        <pc:spChg chg="add mod ord">
          <ac:chgData name="Weiwen Jiang" userId="0e4016a5-9048-4e1b-922e-13dee76f1b6b" providerId="ADAL" clId="{78906D3E-BD67-44EE-B54E-D693E992523F}" dt="2021-10-26T21:59:27.403" v="986" actId="1076"/>
          <ac:spMkLst>
            <pc:docMk/>
            <pc:sldMk cId="638154056" sldId="348"/>
            <ac:spMk id="35" creationId="{6C70A783-06B6-4611-96A6-8E0CCA527F2F}"/>
          </ac:spMkLst>
        </pc:spChg>
        <pc:spChg chg="add mod ord">
          <ac:chgData name="Weiwen Jiang" userId="0e4016a5-9048-4e1b-922e-13dee76f1b6b" providerId="ADAL" clId="{78906D3E-BD67-44EE-B54E-D693E992523F}" dt="2021-10-26T21:59:31.678" v="988"/>
          <ac:spMkLst>
            <pc:docMk/>
            <pc:sldMk cId="638154056" sldId="348"/>
            <ac:spMk id="36" creationId="{79CECC4B-85CF-455C-9667-C51E5FF93DB4}"/>
          </ac:spMkLst>
        </pc:spChg>
        <pc:spChg chg="add mod">
          <ac:chgData name="Weiwen Jiang" userId="0e4016a5-9048-4e1b-922e-13dee76f1b6b" providerId="ADAL" clId="{78906D3E-BD67-44EE-B54E-D693E992523F}" dt="2021-10-26T21:57:25.403" v="977" actId="1076"/>
          <ac:spMkLst>
            <pc:docMk/>
            <pc:sldMk cId="638154056" sldId="348"/>
            <ac:spMk id="37" creationId="{4F024F09-C430-42A2-8403-76D6BFA34CDB}"/>
          </ac:spMkLst>
        </pc:spChg>
        <pc:spChg chg="add mod ord">
          <ac:chgData name="Weiwen Jiang" userId="0e4016a5-9048-4e1b-922e-13dee76f1b6b" providerId="ADAL" clId="{78906D3E-BD67-44EE-B54E-D693E992523F}" dt="2021-10-26T21:59:45.818" v="994" actId="1076"/>
          <ac:spMkLst>
            <pc:docMk/>
            <pc:sldMk cId="638154056" sldId="348"/>
            <ac:spMk id="38" creationId="{7EA51EE2-5F9A-4E0F-83BB-3600A2B52475}"/>
          </ac:spMkLst>
        </pc:spChg>
        <pc:spChg chg="add mod ord">
          <ac:chgData name="Weiwen Jiang" userId="0e4016a5-9048-4e1b-922e-13dee76f1b6b" providerId="ADAL" clId="{78906D3E-BD67-44EE-B54E-D693E992523F}" dt="2021-10-26T21:59:45.818" v="994" actId="1076"/>
          <ac:spMkLst>
            <pc:docMk/>
            <pc:sldMk cId="638154056" sldId="348"/>
            <ac:spMk id="39" creationId="{58DA3B50-E492-4933-860F-39255D3011F1}"/>
          </ac:spMkLst>
        </pc:spChg>
        <pc:spChg chg="add mod">
          <ac:chgData name="Weiwen Jiang" userId="0e4016a5-9048-4e1b-922e-13dee76f1b6b" providerId="ADAL" clId="{78906D3E-BD67-44EE-B54E-D693E992523F}" dt="2021-10-26T21:46:01.126" v="893" actId="1076"/>
          <ac:spMkLst>
            <pc:docMk/>
            <pc:sldMk cId="638154056" sldId="348"/>
            <ac:spMk id="40" creationId="{65C048E9-FE5C-47AD-9DED-B4CA4632004F}"/>
          </ac:spMkLst>
        </pc:spChg>
        <pc:spChg chg="add del mod">
          <ac:chgData name="Weiwen Jiang" userId="0e4016a5-9048-4e1b-922e-13dee76f1b6b" providerId="ADAL" clId="{78906D3E-BD67-44EE-B54E-D693E992523F}" dt="2021-10-26T22:00:57.915" v="1012" actId="478"/>
          <ac:spMkLst>
            <pc:docMk/>
            <pc:sldMk cId="638154056" sldId="348"/>
            <ac:spMk id="53" creationId="{8CBFDB4A-F185-477B-BC3A-D5E139240EC1}"/>
          </ac:spMkLst>
        </pc:spChg>
        <pc:spChg chg="mod">
          <ac:chgData name="Weiwen Jiang" userId="0e4016a5-9048-4e1b-922e-13dee76f1b6b" providerId="ADAL" clId="{78906D3E-BD67-44EE-B54E-D693E992523F}" dt="2021-10-26T21:52:36.804" v="953" actId="208"/>
          <ac:spMkLst>
            <pc:docMk/>
            <pc:sldMk cId="638154056" sldId="348"/>
            <ac:spMk id="56" creationId="{D6684D2C-C3B2-479D-B17D-0BCFC734B3BA}"/>
          </ac:spMkLst>
        </pc:spChg>
        <pc:spChg chg="add del">
          <ac:chgData name="Weiwen Jiang" userId="0e4016a5-9048-4e1b-922e-13dee76f1b6b" providerId="ADAL" clId="{78906D3E-BD67-44EE-B54E-D693E992523F}" dt="2021-10-26T21:59:33.570" v="990" actId="22"/>
          <ac:spMkLst>
            <pc:docMk/>
            <pc:sldMk cId="638154056" sldId="348"/>
            <ac:spMk id="61" creationId="{FB08EE37-9923-4AD8-8D86-DD356B7B8213}"/>
          </ac:spMkLst>
        </pc:spChg>
        <pc:spChg chg="add mod">
          <ac:chgData name="Weiwen Jiang" userId="0e4016a5-9048-4e1b-922e-13dee76f1b6b" providerId="ADAL" clId="{78906D3E-BD67-44EE-B54E-D693E992523F}" dt="2021-10-26T21:59:38.602" v="993" actId="1076"/>
          <ac:spMkLst>
            <pc:docMk/>
            <pc:sldMk cId="638154056" sldId="348"/>
            <ac:spMk id="63" creationId="{41DD804F-CD32-4AAA-937E-732C994048D9}"/>
          </ac:spMkLst>
        </pc:spChg>
        <pc:spChg chg="add del">
          <ac:chgData name="Weiwen Jiang" userId="0e4016a5-9048-4e1b-922e-13dee76f1b6b" providerId="ADAL" clId="{78906D3E-BD67-44EE-B54E-D693E992523F}" dt="2021-10-26T21:59:49.383" v="996" actId="22"/>
          <ac:spMkLst>
            <pc:docMk/>
            <pc:sldMk cId="638154056" sldId="348"/>
            <ac:spMk id="65" creationId="{46C632FB-83F8-4BB3-9A56-4F652DDD475D}"/>
          </ac:spMkLst>
        </pc:spChg>
        <pc:spChg chg="add mod">
          <ac:chgData name="Weiwen Jiang" userId="0e4016a5-9048-4e1b-922e-13dee76f1b6b" providerId="ADAL" clId="{78906D3E-BD67-44EE-B54E-D693E992523F}" dt="2021-10-26T21:59:55.948" v="999" actId="1076"/>
          <ac:spMkLst>
            <pc:docMk/>
            <pc:sldMk cId="638154056" sldId="348"/>
            <ac:spMk id="67" creationId="{AE12E56A-6413-4F28-8C57-7A7AFA3592B2}"/>
          </ac:spMkLst>
        </pc:spChg>
        <pc:spChg chg="ord">
          <ac:chgData name="Weiwen Jiang" userId="0e4016a5-9048-4e1b-922e-13dee76f1b6b" providerId="ADAL" clId="{78906D3E-BD67-44EE-B54E-D693E992523F}" dt="2021-10-26T21:33:39.634" v="650" actId="166"/>
          <ac:spMkLst>
            <pc:docMk/>
            <pc:sldMk cId="638154056" sldId="348"/>
            <ac:spMk id="75" creationId="{330BB9B2-EDBC-45A3-8D6B-A22770D9A90A}"/>
          </ac:spMkLst>
        </pc:spChg>
        <pc:grpChg chg="add del mod">
          <ac:chgData name="Weiwen Jiang" userId="0e4016a5-9048-4e1b-922e-13dee76f1b6b" providerId="ADAL" clId="{78906D3E-BD67-44EE-B54E-D693E992523F}" dt="2021-10-26T22:00:54.049" v="1008" actId="478"/>
          <ac:grpSpMkLst>
            <pc:docMk/>
            <pc:sldMk cId="638154056" sldId="348"/>
            <ac:grpSpMk id="45" creationId="{0D06C39F-A5AB-4817-8697-DAA8D2AE6F5E}"/>
          </ac:grpSpMkLst>
        </pc:grpChg>
        <pc:grpChg chg="add del mod">
          <ac:chgData name="Weiwen Jiang" userId="0e4016a5-9048-4e1b-922e-13dee76f1b6b" providerId="ADAL" clId="{78906D3E-BD67-44EE-B54E-D693E992523F}" dt="2021-10-26T22:00:56.963" v="1011" actId="478"/>
          <ac:grpSpMkLst>
            <pc:docMk/>
            <pc:sldMk cId="638154056" sldId="348"/>
            <ac:grpSpMk id="54" creationId="{C9797AF5-6B4F-4893-8639-6B5C3D26C703}"/>
          </ac:grpSpMkLst>
        </pc:grpChg>
        <pc:graphicFrameChg chg="add mod modGraphic">
          <ac:chgData name="Weiwen Jiang" userId="0e4016a5-9048-4e1b-922e-13dee76f1b6b" providerId="ADAL" clId="{78906D3E-BD67-44EE-B54E-D693E992523F}" dt="2021-10-26T21:52:53.028" v="958" actId="1076"/>
          <ac:graphicFrameMkLst>
            <pc:docMk/>
            <pc:sldMk cId="638154056" sldId="348"/>
            <ac:graphicFrameMk id="14" creationId="{C5FEC6F5-786B-462E-A945-A843BCFCE719}"/>
          </ac:graphicFrameMkLst>
        </pc:graphicFrameChg>
        <pc:picChg chg="add del mod">
          <ac:chgData name="Weiwen Jiang" userId="0e4016a5-9048-4e1b-922e-13dee76f1b6b" providerId="ADAL" clId="{78906D3E-BD67-44EE-B54E-D693E992523F}" dt="2021-10-26T21:26:30.494" v="508" actId="478"/>
          <ac:picMkLst>
            <pc:docMk/>
            <pc:sldMk cId="638154056" sldId="348"/>
            <ac:picMk id="6" creationId="{01785ECB-AFF9-4CF8-A9EC-7415A1AA475B}"/>
          </ac:picMkLst>
        </pc:picChg>
        <pc:picChg chg="add del mod">
          <ac:chgData name="Weiwen Jiang" userId="0e4016a5-9048-4e1b-922e-13dee76f1b6b" providerId="ADAL" clId="{78906D3E-BD67-44EE-B54E-D693E992523F}" dt="2021-10-26T21:25:43.268" v="505" actId="478"/>
          <ac:picMkLst>
            <pc:docMk/>
            <pc:sldMk cId="638154056" sldId="348"/>
            <ac:picMk id="10" creationId="{3073A08C-60F0-45CB-980A-25258667EDA9}"/>
          </ac:picMkLst>
        </pc:picChg>
        <pc:picChg chg="add del mod">
          <ac:chgData name="Weiwen Jiang" userId="0e4016a5-9048-4e1b-922e-13dee76f1b6b" providerId="ADAL" clId="{78906D3E-BD67-44EE-B54E-D693E992523F}" dt="2021-10-26T21:26:32.253" v="509" actId="478"/>
          <ac:picMkLst>
            <pc:docMk/>
            <pc:sldMk cId="638154056" sldId="348"/>
            <ac:picMk id="11" creationId="{1FE97541-98AE-49F1-A5A0-261BB3DA88B2}"/>
          </ac:picMkLst>
        </pc:picChg>
        <pc:picChg chg="add mod">
          <ac:chgData name="Weiwen Jiang" userId="0e4016a5-9048-4e1b-922e-13dee76f1b6b" providerId="ADAL" clId="{78906D3E-BD67-44EE-B54E-D693E992523F}" dt="2021-10-26T21:49:20.749" v="917" actId="164"/>
          <ac:picMkLst>
            <pc:docMk/>
            <pc:sldMk cId="638154056" sldId="348"/>
            <ac:picMk id="26" creationId="{B5F304AC-9C99-4A8A-A512-D5F544865E69}"/>
          </ac:picMkLst>
        </pc:picChg>
        <pc:picChg chg="add del mod">
          <ac:chgData name="Weiwen Jiang" userId="0e4016a5-9048-4e1b-922e-13dee76f1b6b" providerId="ADAL" clId="{78906D3E-BD67-44EE-B54E-D693E992523F}" dt="2021-10-26T22:00:55.920" v="1010" actId="478"/>
          <ac:picMkLst>
            <pc:docMk/>
            <pc:sldMk cId="638154056" sldId="348"/>
            <ac:picMk id="52" creationId="{EA59F3BC-5119-40D8-AE8E-8DB21699FF5C}"/>
          </ac:picMkLst>
        </pc:picChg>
        <pc:picChg chg="add del mod">
          <ac:chgData name="Weiwen Jiang" userId="0e4016a5-9048-4e1b-922e-13dee76f1b6b" providerId="ADAL" clId="{78906D3E-BD67-44EE-B54E-D693E992523F}" dt="2021-10-26T21:52:17.615" v="946" actId="478"/>
          <ac:picMkLst>
            <pc:docMk/>
            <pc:sldMk cId="638154056" sldId="348"/>
            <ac:picMk id="55" creationId="{4CF48409-63D5-40D6-8AFC-D550BA0D6C93}"/>
          </ac:picMkLst>
        </pc:picChg>
        <pc:picChg chg="add mod">
          <ac:chgData name="Weiwen Jiang" userId="0e4016a5-9048-4e1b-922e-13dee76f1b6b" providerId="ADAL" clId="{78906D3E-BD67-44EE-B54E-D693E992523F}" dt="2021-10-26T21:46:01.126" v="893" actId="1076"/>
          <ac:picMkLst>
            <pc:docMk/>
            <pc:sldMk cId="638154056" sldId="348"/>
            <ac:picMk id="1026" creationId="{5EE16E24-BBC8-4B99-B9B8-B24D5DAB9328}"/>
          </ac:picMkLst>
        </pc:picChg>
        <pc:picChg chg="add del mod">
          <ac:chgData name="Weiwen Jiang" userId="0e4016a5-9048-4e1b-922e-13dee76f1b6b" providerId="ADAL" clId="{78906D3E-BD67-44EE-B54E-D693E992523F}" dt="2021-10-26T21:27:25.717" v="524" actId="478"/>
          <ac:picMkLst>
            <pc:docMk/>
            <pc:sldMk cId="638154056" sldId="348"/>
            <ac:picMk id="1028" creationId="{1EE41D89-512E-4BAB-AD65-910FA561776C}"/>
          </ac:picMkLst>
        </pc:picChg>
        <pc:picChg chg="add del mod">
          <ac:chgData name="Weiwen Jiang" userId="0e4016a5-9048-4e1b-922e-13dee76f1b6b" providerId="ADAL" clId="{78906D3E-BD67-44EE-B54E-D693E992523F}" dt="2021-10-26T22:00:54.799" v="1009" actId="478"/>
          <ac:picMkLst>
            <pc:docMk/>
            <pc:sldMk cId="638154056" sldId="348"/>
            <ac:picMk id="1030" creationId="{0D687971-246C-4E88-AC0D-596E73B06E4E}"/>
          </ac:picMkLst>
        </pc:picChg>
        <pc:picChg chg="mod">
          <ac:chgData name="Weiwen Jiang" userId="0e4016a5-9048-4e1b-922e-13dee76f1b6b" providerId="ADAL" clId="{78906D3E-BD67-44EE-B54E-D693E992523F}" dt="2021-10-26T21:53:45.485" v="976" actId="1036"/>
          <ac:picMkLst>
            <pc:docMk/>
            <pc:sldMk cId="638154056" sldId="348"/>
            <ac:picMk id="2050" creationId="{CACD1EAD-C051-4B52-9726-F21E06B19D49}"/>
          </ac:picMkLst>
        </pc:picChg>
        <pc:picChg chg="mod">
          <ac:chgData name="Weiwen Jiang" userId="0e4016a5-9048-4e1b-922e-13dee76f1b6b" providerId="ADAL" clId="{78906D3E-BD67-44EE-B54E-D693E992523F}" dt="2021-10-26T21:53:44.330" v="973" actId="1036"/>
          <ac:picMkLst>
            <pc:docMk/>
            <pc:sldMk cId="638154056" sldId="348"/>
            <ac:picMk id="2052" creationId="{FF33F452-BCAF-4FBB-8D4F-572614750191}"/>
          </ac:picMkLst>
        </pc:picChg>
        <pc:inkChg chg="add">
          <ac:chgData name="Weiwen Jiang" userId="0e4016a5-9048-4e1b-922e-13dee76f1b6b" providerId="ADAL" clId="{78906D3E-BD67-44EE-B54E-D693E992523F}" dt="2021-10-29T17:58:52.846" v="6989"/>
          <ac:inkMkLst>
            <pc:docMk/>
            <pc:sldMk cId="638154056" sldId="348"/>
            <ac:inkMk id="3" creationId="{95BC47FD-8A3E-43D0-B989-A6E26C2BACC7}"/>
          </ac:inkMkLst>
        </pc:inkChg>
        <pc:inkChg chg="del">
          <ac:chgData name="Weiwen Jiang" userId="0e4016a5-9048-4e1b-922e-13dee76f1b6b" providerId="ADAL" clId="{78906D3E-BD67-44EE-B54E-D693E992523F}" dt="2021-10-26T21:20:30.089" v="449" actId="478"/>
          <ac:inkMkLst>
            <pc:docMk/>
            <pc:sldMk cId="638154056" sldId="348"/>
            <ac:inkMk id="3" creationId="{F1B965A5-1801-49ED-8E71-13E22DF2B2B3}"/>
          </ac:inkMkLst>
        </pc:inkChg>
        <pc:cxnChg chg="add mod">
          <ac:chgData name="Weiwen Jiang" userId="0e4016a5-9048-4e1b-922e-13dee76f1b6b" providerId="ADAL" clId="{78906D3E-BD67-44EE-B54E-D693E992523F}" dt="2021-10-26T21:29:09.474" v="579" actId="1076"/>
          <ac:cxnSpMkLst>
            <pc:docMk/>
            <pc:sldMk cId="638154056" sldId="348"/>
            <ac:cxnSpMk id="15" creationId="{096A5BFE-869B-411A-9322-6F25C1C9B1CC}"/>
          </ac:cxnSpMkLst>
        </pc:cxnChg>
        <pc:cxnChg chg="add mod ord">
          <ac:chgData name="Weiwen Jiang" userId="0e4016a5-9048-4e1b-922e-13dee76f1b6b" providerId="ADAL" clId="{78906D3E-BD67-44EE-B54E-D693E992523F}" dt="2021-10-26T21:46:01.126" v="893" actId="1076"/>
          <ac:cxnSpMkLst>
            <pc:docMk/>
            <pc:sldMk cId="638154056" sldId="348"/>
            <ac:cxnSpMk id="19" creationId="{E524F293-B627-4AA0-B9E0-2B5510A494F3}"/>
          </ac:cxnSpMkLst>
        </pc:cxnChg>
        <pc:cxnChg chg="add mod">
          <ac:chgData name="Weiwen Jiang" userId="0e4016a5-9048-4e1b-922e-13dee76f1b6b" providerId="ADAL" clId="{78906D3E-BD67-44EE-B54E-D693E992523F}" dt="2021-10-26T22:00:54.049" v="1008" actId="478"/>
          <ac:cxnSpMkLst>
            <pc:docMk/>
            <pc:sldMk cId="638154056" sldId="348"/>
            <ac:cxnSpMk id="33" creationId="{63B1414B-A8C2-477C-A6F1-72383BBE2F77}"/>
          </ac:cxnSpMkLst>
        </pc:cxnChg>
        <pc:cxnChg chg="mod">
          <ac:chgData name="Weiwen Jiang" userId="0e4016a5-9048-4e1b-922e-13dee76f1b6b" providerId="ADAL" clId="{78906D3E-BD67-44EE-B54E-D693E992523F}" dt="2021-10-26T22:00:56.963" v="1011" actId="478"/>
          <ac:cxnSpMkLst>
            <pc:docMk/>
            <pc:sldMk cId="638154056" sldId="348"/>
            <ac:cxnSpMk id="57" creationId="{0BD7820A-0F7B-4773-BAE6-DBB10AEE1C30}"/>
          </ac:cxnSpMkLst>
        </pc:cxnChg>
      </pc:sldChg>
      <pc:sldChg chg="delSp del mod ord modShow">
        <pc:chgData name="Weiwen Jiang" userId="0e4016a5-9048-4e1b-922e-13dee76f1b6b" providerId="ADAL" clId="{78906D3E-BD67-44EE-B54E-D693E992523F}" dt="2021-10-29T03:05:14.127" v="6686" actId="2696"/>
        <pc:sldMkLst>
          <pc:docMk/>
          <pc:sldMk cId="1867809830" sldId="354"/>
        </pc:sldMkLst>
        <pc:inkChg chg="del">
          <ac:chgData name="Weiwen Jiang" userId="0e4016a5-9048-4e1b-922e-13dee76f1b6b" providerId="ADAL" clId="{78906D3E-BD67-44EE-B54E-D693E992523F}" dt="2021-10-27T15:16:21.260" v="3202" actId="478"/>
          <ac:inkMkLst>
            <pc:docMk/>
            <pc:sldMk cId="1867809830" sldId="354"/>
            <ac:inkMk id="3" creationId="{4B6A9379-D1F0-4573-B058-1D1675B72ECD}"/>
          </ac:inkMkLst>
        </pc:inkChg>
      </pc:sldChg>
      <pc:sldChg chg="add">
        <pc:chgData name="Weiwen Jiang" userId="0e4016a5-9048-4e1b-922e-13dee76f1b6b" providerId="ADAL" clId="{78906D3E-BD67-44EE-B54E-D693E992523F}" dt="2021-10-29T03:05:39.831" v="6694"/>
        <pc:sldMkLst>
          <pc:docMk/>
          <pc:sldMk cId="4087889004" sldId="354"/>
        </pc:sldMkLst>
      </pc:sldChg>
      <pc:sldChg chg="delSp del mod ord modShow">
        <pc:chgData name="Weiwen Jiang" userId="0e4016a5-9048-4e1b-922e-13dee76f1b6b" providerId="ADAL" clId="{78906D3E-BD67-44EE-B54E-D693E992523F}" dt="2021-10-29T03:05:14.127" v="6686" actId="2696"/>
        <pc:sldMkLst>
          <pc:docMk/>
          <pc:sldMk cId="3686176965" sldId="355"/>
        </pc:sldMkLst>
        <pc:inkChg chg="del">
          <ac:chgData name="Weiwen Jiang" userId="0e4016a5-9048-4e1b-922e-13dee76f1b6b" providerId="ADAL" clId="{78906D3E-BD67-44EE-B54E-D693E992523F}" dt="2021-10-27T15:21:44.729" v="3237" actId="478"/>
          <ac:inkMkLst>
            <pc:docMk/>
            <pc:sldMk cId="3686176965" sldId="355"/>
            <ac:inkMk id="3" creationId="{934F7669-D4BA-401D-8561-5F3546EB0491}"/>
          </ac:inkMkLst>
        </pc:inkChg>
      </pc:sldChg>
      <pc:sldChg chg="add">
        <pc:chgData name="Weiwen Jiang" userId="0e4016a5-9048-4e1b-922e-13dee76f1b6b" providerId="ADAL" clId="{78906D3E-BD67-44EE-B54E-D693E992523F}" dt="2021-10-29T03:05:39.831" v="6694"/>
        <pc:sldMkLst>
          <pc:docMk/>
          <pc:sldMk cId="3870647982" sldId="355"/>
        </pc:sldMkLst>
      </pc:sldChg>
      <pc:sldChg chg="addSp delSp modSp mod delAnim modAnim">
        <pc:chgData name="Weiwen Jiang" userId="0e4016a5-9048-4e1b-922e-13dee76f1b6b" providerId="ADAL" clId="{78906D3E-BD67-44EE-B54E-D693E992523F}" dt="2021-10-28T04:07:22.712" v="6382"/>
        <pc:sldMkLst>
          <pc:docMk/>
          <pc:sldMk cId="937591813" sldId="356"/>
        </pc:sldMkLst>
        <pc:spChg chg="add mod">
          <ac:chgData name="Weiwen Jiang" userId="0e4016a5-9048-4e1b-922e-13dee76f1b6b" providerId="ADAL" clId="{78906D3E-BD67-44EE-B54E-D693E992523F}" dt="2021-10-27T21:45:08.858" v="4932" actId="13822"/>
          <ac:spMkLst>
            <pc:docMk/>
            <pc:sldMk cId="937591813" sldId="356"/>
            <ac:spMk id="8" creationId="{D5885E9D-1DFB-45AD-8298-AC0D4523D039}"/>
          </ac:spMkLst>
        </pc:spChg>
        <pc:spChg chg="add mod">
          <ac:chgData name="Weiwen Jiang" userId="0e4016a5-9048-4e1b-922e-13dee76f1b6b" providerId="ADAL" clId="{78906D3E-BD67-44EE-B54E-D693E992523F}" dt="2021-10-27T21:43:48.809" v="4918" actId="1076"/>
          <ac:spMkLst>
            <pc:docMk/>
            <pc:sldMk cId="937591813" sldId="356"/>
            <ac:spMk id="30" creationId="{F8955DFA-7578-46B0-9EC5-8044903CFA46}"/>
          </ac:spMkLst>
        </pc:spChg>
        <pc:spChg chg="add mod">
          <ac:chgData name="Weiwen Jiang" userId="0e4016a5-9048-4e1b-922e-13dee76f1b6b" providerId="ADAL" clId="{78906D3E-BD67-44EE-B54E-D693E992523F}" dt="2021-10-27T21:41:42.898" v="4859" actId="1076"/>
          <ac:spMkLst>
            <pc:docMk/>
            <pc:sldMk cId="937591813" sldId="356"/>
            <ac:spMk id="31" creationId="{60D2EA87-D1CF-4520-9CED-5AE2D921AA8D}"/>
          </ac:spMkLst>
        </pc:spChg>
        <pc:spChg chg="add mod">
          <ac:chgData name="Weiwen Jiang" userId="0e4016a5-9048-4e1b-922e-13dee76f1b6b" providerId="ADAL" clId="{78906D3E-BD67-44EE-B54E-D693E992523F}" dt="2021-10-27T21:43:53.201" v="4919" actId="1076"/>
          <ac:spMkLst>
            <pc:docMk/>
            <pc:sldMk cId="937591813" sldId="356"/>
            <ac:spMk id="32" creationId="{1D9C5D37-B8D3-4ADD-B4A7-72B33D2BB1FB}"/>
          </ac:spMkLst>
        </pc:spChg>
        <pc:spChg chg="add mod">
          <ac:chgData name="Weiwen Jiang" userId="0e4016a5-9048-4e1b-922e-13dee76f1b6b" providerId="ADAL" clId="{78906D3E-BD67-44EE-B54E-D693E992523F}" dt="2021-10-27T21:42:04.908" v="4866" actId="1076"/>
          <ac:spMkLst>
            <pc:docMk/>
            <pc:sldMk cId="937591813" sldId="356"/>
            <ac:spMk id="33" creationId="{E23B965B-BB3A-4C8B-805E-EC85FAD904C1}"/>
          </ac:spMkLst>
        </pc:spChg>
        <pc:spChg chg="add mod">
          <ac:chgData name="Weiwen Jiang" userId="0e4016a5-9048-4e1b-922e-13dee76f1b6b" providerId="ADAL" clId="{78906D3E-BD67-44EE-B54E-D693E992523F}" dt="2021-10-27T21:43:42.386" v="4917" actId="1076"/>
          <ac:spMkLst>
            <pc:docMk/>
            <pc:sldMk cId="937591813" sldId="356"/>
            <ac:spMk id="34" creationId="{FC33C619-8590-48FF-B542-9C0E1F4FFA56}"/>
          </ac:spMkLst>
        </pc:spChg>
        <pc:spChg chg="add mod">
          <ac:chgData name="Weiwen Jiang" userId="0e4016a5-9048-4e1b-922e-13dee76f1b6b" providerId="ADAL" clId="{78906D3E-BD67-44EE-B54E-D693E992523F}" dt="2021-10-28T03:57:53.993" v="6283" actId="164"/>
          <ac:spMkLst>
            <pc:docMk/>
            <pc:sldMk cId="937591813" sldId="356"/>
            <ac:spMk id="35" creationId="{F1FD3142-CC9B-42CE-B4D7-5BA96B9E95A3}"/>
          </ac:spMkLst>
        </pc:spChg>
        <pc:spChg chg="add del">
          <ac:chgData name="Weiwen Jiang" userId="0e4016a5-9048-4e1b-922e-13dee76f1b6b" providerId="ADAL" clId="{78906D3E-BD67-44EE-B54E-D693E992523F}" dt="2021-10-27T21:43:10.499" v="4907" actId="22"/>
          <ac:spMkLst>
            <pc:docMk/>
            <pc:sldMk cId="937591813" sldId="356"/>
            <ac:spMk id="37" creationId="{EA226D77-005F-4881-8818-FE7E5D708FBB}"/>
          </ac:spMkLst>
        </pc:spChg>
        <pc:spChg chg="add del">
          <ac:chgData name="Weiwen Jiang" userId="0e4016a5-9048-4e1b-922e-13dee76f1b6b" providerId="ADAL" clId="{78906D3E-BD67-44EE-B54E-D693E992523F}" dt="2021-10-28T04:00:55.703" v="6291" actId="22"/>
          <ac:spMkLst>
            <pc:docMk/>
            <pc:sldMk cId="937591813" sldId="356"/>
            <ac:spMk id="38" creationId="{5AA80F42-1603-4F6A-886F-5614C872B473}"/>
          </ac:spMkLst>
        </pc:spChg>
        <pc:spChg chg="add mod">
          <ac:chgData name="Weiwen Jiang" userId="0e4016a5-9048-4e1b-922e-13dee76f1b6b" providerId="ADAL" clId="{78906D3E-BD67-44EE-B54E-D693E992523F}" dt="2021-10-28T03:57:53.993" v="6283" actId="164"/>
          <ac:spMkLst>
            <pc:docMk/>
            <pc:sldMk cId="937591813" sldId="356"/>
            <ac:spMk id="39" creationId="{39B31183-C70E-4AA1-B035-B37BCFE6F47C}"/>
          </ac:spMkLst>
        </pc:spChg>
        <pc:spChg chg="add mod">
          <ac:chgData name="Weiwen Jiang" userId="0e4016a5-9048-4e1b-922e-13dee76f1b6b" providerId="ADAL" clId="{78906D3E-BD67-44EE-B54E-D693E992523F}" dt="2021-10-27T21:44:45.690" v="4926" actId="1076"/>
          <ac:spMkLst>
            <pc:docMk/>
            <pc:sldMk cId="937591813" sldId="356"/>
            <ac:spMk id="40" creationId="{4A15FA05-2822-4757-98C4-5676F6A9F9BB}"/>
          </ac:spMkLst>
        </pc:spChg>
        <pc:spChg chg="add del">
          <ac:chgData name="Weiwen Jiang" userId="0e4016a5-9048-4e1b-922e-13dee76f1b6b" providerId="ADAL" clId="{78906D3E-BD67-44EE-B54E-D693E992523F}" dt="2021-10-28T04:00:57.181" v="6293" actId="22"/>
          <ac:spMkLst>
            <pc:docMk/>
            <pc:sldMk cId="937591813" sldId="356"/>
            <ac:spMk id="41" creationId="{1A7C2D0A-BB94-4793-8EBD-8694E8DA1713}"/>
          </ac:spMkLst>
        </pc:spChg>
        <pc:spChg chg="add mod">
          <ac:chgData name="Weiwen Jiang" userId="0e4016a5-9048-4e1b-922e-13dee76f1b6b" providerId="ADAL" clId="{78906D3E-BD67-44EE-B54E-D693E992523F}" dt="2021-10-28T04:01:57.688" v="6338" actId="1076"/>
          <ac:spMkLst>
            <pc:docMk/>
            <pc:sldMk cId="937591813" sldId="356"/>
            <ac:spMk id="42" creationId="{7841F0A6-D561-4AB1-978B-F82ABD6F43AD}"/>
          </ac:spMkLst>
        </pc:spChg>
        <pc:spChg chg="mod">
          <ac:chgData name="Weiwen Jiang" userId="0e4016a5-9048-4e1b-922e-13dee76f1b6b" providerId="ADAL" clId="{78906D3E-BD67-44EE-B54E-D693E992523F}" dt="2021-10-27T21:44:45.690" v="4926" actId="1076"/>
          <ac:spMkLst>
            <pc:docMk/>
            <pc:sldMk cId="937591813" sldId="356"/>
            <ac:spMk id="91" creationId="{61E9FECE-5E09-4C28-9FA7-378C9B62EE01}"/>
          </ac:spMkLst>
        </pc:spChg>
        <pc:spChg chg="mod">
          <ac:chgData name="Weiwen Jiang" userId="0e4016a5-9048-4e1b-922e-13dee76f1b6b" providerId="ADAL" clId="{78906D3E-BD67-44EE-B54E-D693E992523F}" dt="2021-10-27T21:44:45.690" v="4926" actId="1076"/>
          <ac:spMkLst>
            <pc:docMk/>
            <pc:sldMk cId="937591813" sldId="356"/>
            <ac:spMk id="92" creationId="{BF79B2EB-1924-4439-A5B2-56963557BB73}"/>
          </ac:spMkLst>
        </pc:spChg>
        <pc:spChg chg="mod">
          <ac:chgData name="Weiwen Jiang" userId="0e4016a5-9048-4e1b-922e-13dee76f1b6b" providerId="ADAL" clId="{78906D3E-BD67-44EE-B54E-D693E992523F}" dt="2021-10-27T21:44:45.690" v="4926" actId="1076"/>
          <ac:spMkLst>
            <pc:docMk/>
            <pc:sldMk cId="937591813" sldId="356"/>
            <ac:spMk id="93" creationId="{A58BE540-A864-4307-B69C-CD142F6FD67A}"/>
          </ac:spMkLst>
        </pc:spChg>
        <pc:spChg chg="mod">
          <ac:chgData name="Weiwen Jiang" userId="0e4016a5-9048-4e1b-922e-13dee76f1b6b" providerId="ADAL" clId="{78906D3E-BD67-44EE-B54E-D693E992523F}" dt="2021-10-27T21:41:51.482" v="4861" actId="1076"/>
          <ac:spMkLst>
            <pc:docMk/>
            <pc:sldMk cId="937591813" sldId="356"/>
            <ac:spMk id="95" creationId="{172F72A7-0046-4423-8204-4C73909E741C}"/>
          </ac:spMkLst>
        </pc:spChg>
        <pc:spChg chg="mod">
          <ac:chgData name="Weiwen Jiang" userId="0e4016a5-9048-4e1b-922e-13dee76f1b6b" providerId="ADAL" clId="{78906D3E-BD67-44EE-B54E-D693E992523F}" dt="2021-10-27T21:44:33.610" v="4924" actId="1076"/>
          <ac:spMkLst>
            <pc:docMk/>
            <pc:sldMk cId="937591813" sldId="356"/>
            <ac:spMk id="96" creationId="{077CE6B0-3E10-4D5E-86EE-008266EB6829}"/>
          </ac:spMkLst>
        </pc:spChg>
        <pc:spChg chg="mod">
          <ac:chgData name="Weiwen Jiang" userId="0e4016a5-9048-4e1b-922e-13dee76f1b6b" providerId="ADAL" clId="{78906D3E-BD67-44EE-B54E-D693E992523F}" dt="2021-10-27T21:41:31.820" v="4857" actId="1076"/>
          <ac:spMkLst>
            <pc:docMk/>
            <pc:sldMk cId="937591813" sldId="356"/>
            <ac:spMk id="98" creationId="{C2755054-AD60-4D9B-8569-CB1E9EFC1556}"/>
          </ac:spMkLst>
        </pc:spChg>
        <pc:spChg chg="mod">
          <ac:chgData name="Weiwen Jiang" userId="0e4016a5-9048-4e1b-922e-13dee76f1b6b" providerId="ADAL" clId="{78906D3E-BD67-44EE-B54E-D693E992523F}" dt="2021-10-27T21:44:45.690" v="4926" actId="1076"/>
          <ac:spMkLst>
            <pc:docMk/>
            <pc:sldMk cId="937591813" sldId="356"/>
            <ac:spMk id="99" creationId="{F5EB307A-764F-4E91-80B8-FC60DC5039FE}"/>
          </ac:spMkLst>
        </pc:spChg>
        <pc:spChg chg="mod">
          <ac:chgData name="Weiwen Jiang" userId="0e4016a5-9048-4e1b-922e-13dee76f1b6b" providerId="ADAL" clId="{78906D3E-BD67-44EE-B54E-D693E992523F}" dt="2021-10-27T21:44:45.690" v="4926" actId="1076"/>
          <ac:spMkLst>
            <pc:docMk/>
            <pc:sldMk cId="937591813" sldId="356"/>
            <ac:spMk id="100" creationId="{D1C4D39B-0D98-4BD1-91ED-621D36AFE376}"/>
          </ac:spMkLst>
        </pc:spChg>
        <pc:spChg chg="del">
          <ac:chgData name="Weiwen Jiang" userId="0e4016a5-9048-4e1b-922e-13dee76f1b6b" providerId="ADAL" clId="{78906D3E-BD67-44EE-B54E-D693E992523F}" dt="2021-10-27T21:41:44.947" v="4860" actId="478"/>
          <ac:spMkLst>
            <pc:docMk/>
            <pc:sldMk cId="937591813" sldId="356"/>
            <ac:spMk id="101" creationId="{12471887-65C9-4960-AAE9-A4A24ED14907}"/>
          </ac:spMkLst>
        </pc:spChg>
        <pc:spChg chg="del mod">
          <ac:chgData name="Weiwen Jiang" userId="0e4016a5-9048-4e1b-922e-13dee76f1b6b" providerId="ADAL" clId="{78906D3E-BD67-44EE-B54E-D693E992523F}" dt="2021-10-27T21:41:52.391" v="4862" actId="478"/>
          <ac:spMkLst>
            <pc:docMk/>
            <pc:sldMk cId="937591813" sldId="356"/>
            <ac:spMk id="102" creationId="{21642618-8F0B-4534-B202-21D45E03CB97}"/>
          </ac:spMkLst>
        </pc:spChg>
        <pc:spChg chg="mod">
          <ac:chgData name="Weiwen Jiang" userId="0e4016a5-9048-4e1b-922e-13dee76f1b6b" providerId="ADAL" clId="{78906D3E-BD67-44EE-B54E-D693E992523F}" dt="2021-10-27T21:44:45.690" v="4926" actId="1076"/>
          <ac:spMkLst>
            <pc:docMk/>
            <pc:sldMk cId="937591813" sldId="356"/>
            <ac:spMk id="112" creationId="{BB83300A-F806-4C24-9EA1-217B04565FED}"/>
          </ac:spMkLst>
        </pc:spChg>
        <pc:grpChg chg="add mod">
          <ac:chgData name="Weiwen Jiang" userId="0e4016a5-9048-4e1b-922e-13dee76f1b6b" providerId="ADAL" clId="{78906D3E-BD67-44EE-B54E-D693E992523F}" dt="2021-10-28T04:00:55.478" v="6290" actId="1076"/>
          <ac:grpSpMkLst>
            <pc:docMk/>
            <pc:sldMk cId="937591813" sldId="356"/>
            <ac:grpSpMk id="3" creationId="{4AE4E6FF-877F-42C6-9164-2D7B14C30487}"/>
          </ac:grpSpMkLst>
        </pc:grpChg>
        <pc:grpChg chg="mod">
          <ac:chgData name="Weiwen Jiang" userId="0e4016a5-9048-4e1b-922e-13dee76f1b6b" providerId="ADAL" clId="{78906D3E-BD67-44EE-B54E-D693E992523F}" dt="2021-10-27T21:44:45.690" v="4926" actId="1076"/>
          <ac:grpSpMkLst>
            <pc:docMk/>
            <pc:sldMk cId="937591813" sldId="356"/>
            <ac:grpSpMk id="103" creationId="{AAA454C1-0A28-4F40-95A2-22FBBA92F114}"/>
          </ac:grpSpMkLst>
        </pc:grpChg>
        <pc:grpChg chg="mod">
          <ac:chgData name="Weiwen Jiang" userId="0e4016a5-9048-4e1b-922e-13dee76f1b6b" providerId="ADAL" clId="{78906D3E-BD67-44EE-B54E-D693E992523F}" dt="2021-10-27T21:44:45.690" v="4926" actId="1076"/>
          <ac:grpSpMkLst>
            <pc:docMk/>
            <pc:sldMk cId="937591813" sldId="356"/>
            <ac:grpSpMk id="107" creationId="{8E9750F3-3946-49FE-9C13-6673450F349C}"/>
          </ac:grpSpMkLst>
        </pc:grpChg>
        <pc:graphicFrameChg chg="mod modGraphic">
          <ac:chgData name="Weiwen Jiang" userId="0e4016a5-9048-4e1b-922e-13dee76f1b6b" providerId="ADAL" clId="{78906D3E-BD67-44EE-B54E-D693E992523F}" dt="2021-10-27T21:41:57.012" v="4864" actId="1076"/>
          <ac:graphicFrameMkLst>
            <pc:docMk/>
            <pc:sldMk cId="937591813" sldId="356"/>
            <ac:graphicFrameMk id="94" creationId="{31BBB8FC-5BC8-4FF1-89A9-C5BF2F04DA87}"/>
          </ac:graphicFrameMkLst>
        </pc:graphicFrameChg>
        <pc:graphicFrameChg chg="mod">
          <ac:chgData name="Weiwen Jiang" userId="0e4016a5-9048-4e1b-922e-13dee76f1b6b" providerId="ADAL" clId="{78906D3E-BD67-44EE-B54E-D693E992523F}" dt="2021-10-27T21:41:31.820" v="4857" actId="1076"/>
          <ac:graphicFrameMkLst>
            <pc:docMk/>
            <pc:sldMk cId="937591813" sldId="356"/>
            <ac:graphicFrameMk id="97" creationId="{747E85EF-5C70-4A57-84F9-2739BC5EFB50}"/>
          </ac:graphicFrameMkLst>
        </pc:graphicFrameChg>
        <pc:inkChg chg="del">
          <ac:chgData name="Weiwen Jiang" userId="0e4016a5-9048-4e1b-922e-13dee76f1b6b" providerId="ADAL" clId="{78906D3E-BD67-44EE-B54E-D693E992523F}" dt="2021-10-27T15:16:25.866" v="3203" actId="478"/>
          <ac:inkMkLst>
            <pc:docMk/>
            <pc:sldMk cId="937591813" sldId="356"/>
            <ac:inkMk id="3" creationId="{D74B1858-1ACE-434B-95D9-B94955FD6CC1}"/>
          </ac:inkMkLst>
        </pc:inkChg>
        <pc:cxnChg chg="mod">
          <ac:chgData name="Weiwen Jiang" userId="0e4016a5-9048-4e1b-922e-13dee76f1b6b" providerId="ADAL" clId="{78906D3E-BD67-44EE-B54E-D693E992523F}" dt="2021-10-27T21:44:45.690" v="4926" actId="1076"/>
          <ac:cxnSpMkLst>
            <pc:docMk/>
            <pc:sldMk cId="937591813" sldId="356"/>
            <ac:cxnSpMk id="89" creationId="{48D445A2-4F66-4CE9-9082-DD63E67E2F71}"/>
          </ac:cxnSpMkLst>
        </pc:cxnChg>
        <pc:cxnChg chg="mod">
          <ac:chgData name="Weiwen Jiang" userId="0e4016a5-9048-4e1b-922e-13dee76f1b6b" providerId="ADAL" clId="{78906D3E-BD67-44EE-B54E-D693E992523F}" dt="2021-10-27T21:44:45.690" v="4926" actId="1076"/>
          <ac:cxnSpMkLst>
            <pc:docMk/>
            <pc:sldMk cId="937591813" sldId="356"/>
            <ac:cxnSpMk id="90" creationId="{8B2AFDBD-C593-444D-AF94-840AE1E878BB}"/>
          </ac:cxnSpMkLst>
        </pc:cxnChg>
        <pc:cxnChg chg="mod">
          <ac:chgData name="Weiwen Jiang" userId="0e4016a5-9048-4e1b-922e-13dee76f1b6b" providerId="ADAL" clId="{78906D3E-BD67-44EE-B54E-D693E992523F}" dt="2021-10-27T21:44:48.482" v="4927" actId="14100"/>
          <ac:cxnSpMkLst>
            <pc:docMk/>
            <pc:sldMk cId="937591813" sldId="356"/>
            <ac:cxnSpMk id="111" creationId="{459CBC6B-FE76-4904-B892-2455866B5F0E}"/>
          </ac:cxnSpMkLst>
        </pc:cxnChg>
      </pc:sldChg>
      <pc:sldChg chg="addSp delSp mod">
        <pc:chgData name="Weiwen Jiang" userId="0e4016a5-9048-4e1b-922e-13dee76f1b6b" providerId="ADAL" clId="{78906D3E-BD67-44EE-B54E-D693E992523F}" dt="2021-10-29T17:58:52.846" v="6989"/>
        <pc:sldMkLst>
          <pc:docMk/>
          <pc:sldMk cId="3050795356" sldId="357"/>
        </pc:sldMkLst>
        <pc:inkChg chg="add">
          <ac:chgData name="Weiwen Jiang" userId="0e4016a5-9048-4e1b-922e-13dee76f1b6b" providerId="ADAL" clId="{78906D3E-BD67-44EE-B54E-D693E992523F}" dt="2021-10-29T17:58:52.846" v="6989"/>
          <ac:inkMkLst>
            <pc:docMk/>
            <pc:sldMk cId="3050795356" sldId="357"/>
            <ac:inkMk id="3" creationId="{2B5B1F3C-28C7-4BF9-A1EA-6694DBED716F}"/>
          </ac:inkMkLst>
        </pc:inkChg>
        <pc:inkChg chg="del">
          <ac:chgData name="Weiwen Jiang" userId="0e4016a5-9048-4e1b-922e-13dee76f1b6b" providerId="ADAL" clId="{78906D3E-BD67-44EE-B54E-D693E992523F}" dt="2021-10-27T15:16:28.842" v="3204" actId="478"/>
          <ac:inkMkLst>
            <pc:docMk/>
            <pc:sldMk cId="3050795356" sldId="357"/>
            <ac:inkMk id="3" creationId="{D1A40E6A-B4E3-489A-9FDE-6CE5A101DD9E}"/>
          </ac:inkMkLst>
        </pc:inkChg>
      </pc:sldChg>
      <pc:sldChg chg="addSp delSp mod">
        <pc:chgData name="Weiwen Jiang" userId="0e4016a5-9048-4e1b-922e-13dee76f1b6b" providerId="ADAL" clId="{78906D3E-BD67-44EE-B54E-D693E992523F}" dt="2021-10-29T17:58:52.846" v="6989"/>
        <pc:sldMkLst>
          <pc:docMk/>
          <pc:sldMk cId="2828427036" sldId="363"/>
        </pc:sldMkLst>
        <pc:inkChg chg="del">
          <ac:chgData name="Weiwen Jiang" userId="0e4016a5-9048-4e1b-922e-13dee76f1b6b" providerId="ADAL" clId="{78906D3E-BD67-44EE-B54E-D693E992523F}" dt="2021-10-27T15:17:31.389" v="3208" actId="478"/>
          <ac:inkMkLst>
            <pc:docMk/>
            <pc:sldMk cId="2828427036" sldId="363"/>
            <ac:inkMk id="100" creationId="{32B378B3-B2E9-4E7E-B3B4-13DA4DA9F66F}"/>
          </ac:inkMkLst>
        </pc:inkChg>
        <pc:inkChg chg="add">
          <ac:chgData name="Weiwen Jiang" userId="0e4016a5-9048-4e1b-922e-13dee76f1b6b" providerId="ADAL" clId="{78906D3E-BD67-44EE-B54E-D693E992523F}" dt="2021-10-29T17:58:52.846" v="6989"/>
          <ac:inkMkLst>
            <pc:docMk/>
            <pc:sldMk cId="2828427036" sldId="363"/>
            <ac:inkMk id="100" creationId="{6CB3C63D-6373-4140-8A8D-3B63D7D0B865}"/>
          </ac:inkMkLst>
        </pc:inkChg>
      </pc:sldChg>
      <pc:sldChg chg="addSp delSp modSp mod">
        <pc:chgData name="Weiwen Jiang" userId="0e4016a5-9048-4e1b-922e-13dee76f1b6b" providerId="ADAL" clId="{78906D3E-BD67-44EE-B54E-D693E992523F}" dt="2021-10-29T17:58:52.846" v="6989"/>
        <pc:sldMkLst>
          <pc:docMk/>
          <pc:sldMk cId="904233092" sldId="364"/>
        </pc:sldMkLst>
        <pc:graphicFrameChg chg="mod">
          <ac:chgData name="Weiwen Jiang" userId="0e4016a5-9048-4e1b-922e-13dee76f1b6b" providerId="ADAL" clId="{78906D3E-BD67-44EE-B54E-D693E992523F}" dt="2021-10-27T15:17:38.037" v="3210"/>
          <ac:graphicFrameMkLst>
            <pc:docMk/>
            <pc:sldMk cId="904233092" sldId="364"/>
            <ac:graphicFrameMk id="103" creationId="{4EB8A7A1-670F-4373-BE34-8E563A562D24}"/>
          </ac:graphicFrameMkLst>
        </pc:graphicFrameChg>
        <pc:inkChg chg="del">
          <ac:chgData name="Weiwen Jiang" userId="0e4016a5-9048-4e1b-922e-13dee76f1b6b" providerId="ADAL" clId="{78906D3E-BD67-44EE-B54E-D693E992523F}" dt="2021-10-27T15:17:33.427" v="3209" actId="478"/>
          <ac:inkMkLst>
            <pc:docMk/>
            <pc:sldMk cId="904233092" sldId="364"/>
            <ac:inkMk id="4" creationId="{03F55209-1977-4604-8CE7-3B67F7864FB3}"/>
          </ac:inkMkLst>
        </pc:inkChg>
        <pc:inkChg chg="add">
          <ac:chgData name="Weiwen Jiang" userId="0e4016a5-9048-4e1b-922e-13dee76f1b6b" providerId="ADAL" clId="{78906D3E-BD67-44EE-B54E-D693E992523F}" dt="2021-10-29T17:58:52.846" v="6989"/>
          <ac:inkMkLst>
            <pc:docMk/>
            <pc:sldMk cId="904233092" sldId="364"/>
            <ac:inkMk id="4" creationId="{2E040B5D-0428-45BF-8666-C9B0D4078EAE}"/>
          </ac:inkMkLst>
        </pc:inkChg>
      </pc:sldChg>
      <pc:sldChg chg="add mod modShow">
        <pc:chgData name="Weiwen Jiang" userId="0e4016a5-9048-4e1b-922e-13dee76f1b6b" providerId="ADAL" clId="{78906D3E-BD67-44EE-B54E-D693E992523F}" dt="2021-10-28T04:16:09.925" v="6451" actId="729"/>
        <pc:sldMkLst>
          <pc:docMk/>
          <pc:sldMk cId="2853779762" sldId="365"/>
        </pc:sldMkLst>
      </pc:sldChg>
      <pc:sldChg chg="delSp modSp del mod">
        <pc:chgData name="Weiwen Jiang" userId="0e4016a5-9048-4e1b-922e-13dee76f1b6b" providerId="ADAL" clId="{78906D3E-BD67-44EE-B54E-D693E992523F}" dt="2021-10-27T17:36:07.936" v="3736" actId="2696"/>
        <pc:sldMkLst>
          <pc:docMk/>
          <pc:sldMk cId="3403230393" sldId="365"/>
        </pc:sldMkLst>
        <pc:inkChg chg="del mod">
          <ac:chgData name="Weiwen Jiang" userId="0e4016a5-9048-4e1b-922e-13dee76f1b6b" providerId="ADAL" clId="{78906D3E-BD67-44EE-B54E-D693E992523F}" dt="2021-10-27T15:18:11.860" v="3213" actId="478"/>
          <ac:inkMkLst>
            <pc:docMk/>
            <pc:sldMk cId="3403230393" sldId="365"/>
            <ac:inkMk id="4" creationId="{6601B9A8-0F25-486B-B462-2E0009895AB3}"/>
          </ac:inkMkLst>
        </pc:inkChg>
      </pc:sldChg>
      <pc:sldChg chg="delSp modSp mod">
        <pc:chgData name="Weiwen Jiang" userId="0e4016a5-9048-4e1b-922e-13dee76f1b6b" providerId="ADAL" clId="{78906D3E-BD67-44EE-B54E-D693E992523F}" dt="2021-10-27T23:04:08.389" v="6183" actId="692"/>
        <pc:sldMkLst>
          <pc:docMk/>
          <pc:sldMk cId="673501804" sldId="366"/>
        </pc:sldMkLst>
        <pc:inkChg chg="del">
          <ac:chgData name="Weiwen Jiang" userId="0e4016a5-9048-4e1b-922e-13dee76f1b6b" providerId="ADAL" clId="{78906D3E-BD67-44EE-B54E-D693E992523F}" dt="2021-10-27T15:18:17.370" v="3214" actId="478"/>
          <ac:inkMkLst>
            <pc:docMk/>
            <pc:sldMk cId="673501804" sldId="366"/>
            <ac:inkMk id="4" creationId="{B4FC2AE9-C7AF-4ECF-A46B-59D3E980DD1A}"/>
          </ac:inkMkLst>
        </pc:inkChg>
        <pc:cxnChg chg="mod">
          <ac:chgData name="Weiwen Jiang" userId="0e4016a5-9048-4e1b-922e-13dee76f1b6b" providerId="ADAL" clId="{78906D3E-BD67-44EE-B54E-D693E992523F}" dt="2021-10-27T23:04:08.389" v="6183" actId="692"/>
          <ac:cxnSpMkLst>
            <pc:docMk/>
            <pc:sldMk cId="673501804" sldId="366"/>
            <ac:cxnSpMk id="101" creationId="{8636425F-815F-430F-BCCA-F36532FE097A}"/>
          </ac:cxnSpMkLst>
        </pc:cxnChg>
      </pc:sldChg>
      <pc:sldChg chg="addSp delSp modSp mod">
        <pc:chgData name="Weiwen Jiang" userId="0e4016a5-9048-4e1b-922e-13dee76f1b6b" providerId="ADAL" clId="{78906D3E-BD67-44EE-B54E-D693E992523F}" dt="2021-10-29T17:58:52.846" v="6989"/>
        <pc:sldMkLst>
          <pc:docMk/>
          <pc:sldMk cId="800579631" sldId="367"/>
        </pc:sldMkLst>
        <pc:inkChg chg="add">
          <ac:chgData name="Weiwen Jiang" userId="0e4016a5-9048-4e1b-922e-13dee76f1b6b" providerId="ADAL" clId="{78906D3E-BD67-44EE-B54E-D693E992523F}" dt="2021-10-29T17:58:52.846" v="6989"/>
          <ac:inkMkLst>
            <pc:docMk/>
            <pc:sldMk cId="800579631" sldId="367"/>
            <ac:inkMk id="4" creationId="{7186DE5F-92C2-4E5B-8B12-C3BAA97D8477}"/>
          </ac:inkMkLst>
        </pc:inkChg>
        <pc:inkChg chg="del">
          <ac:chgData name="Weiwen Jiang" userId="0e4016a5-9048-4e1b-922e-13dee76f1b6b" providerId="ADAL" clId="{78906D3E-BD67-44EE-B54E-D693E992523F}" dt="2021-10-27T15:18:20.049" v="3215" actId="478"/>
          <ac:inkMkLst>
            <pc:docMk/>
            <pc:sldMk cId="800579631" sldId="367"/>
            <ac:inkMk id="4" creationId="{C3F78EAE-DB7B-4DB4-94C6-3EBD4524E24F}"/>
          </ac:inkMkLst>
        </pc:inkChg>
        <pc:cxnChg chg="mod">
          <ac:chgData name="Weiwen Jiang" userId="0e4016a5-9048-4e1b-922e-13dee76f1b6b" providerId="ADAL" clId="{78906D3E-BD67-44EE-B54E-D693E992523F}" dt="2021-10-27T23:03:55.326" v="6179" actId="692"/>
          <ac:cxnSpMkLst>
            <pc:docMk/>
            <pc:sldMk cId="800579631" sldId="367"/>
            <ac:cxnSpMk id="111" creationId="{7777643D-E6CF-4BEA-BE3F-43D5B2D654AA}"/>
          </ac:cxnSpMkLst>
        </pc:cxnChg>
        <pc:cxnChg chg="mod">
          <ac:chgData name="Weiwen Jiang" userId="0e4016a5-9048-4e1b-922e-13dee76f1b6b" providerId="ADAL" clId="{78906D3E-BD67-44EE-B54E-D693E992523F}" dt="2021-10-27T23:04:02.161" v="6181" actId="692"/>
          <ac:cxnSpMkLst>
            <pc:docMk/>
            <pc:sldMk cId="800579631" sldId="367"/>
            <ac:cxnSpMk id="112" creationId="{F134B96F-9966-4D1C-8AF2-43866A040670}"/>
          </ac:cxnSpMkLst>
        </pc:cxnChg>
      </pc:sldChg>
      <pc:sldChg chg="delSp modSp mod modShow">
        <pc:chgData name="Weiwen Jiang" userId="0e4016a5-9048-4e1b-922e-13dee76f1b6b" providerId="ADAL" clId="{78906D3E-BD67-44EE-B54E-D693E992523F}" dt="2021-10-29T15:56:50.950" v="6904" actId="729"/>
        <pc:sldMkLst>
          <pc:docMk/>
          <pc:sldMk cId="741403627" sldId="368"/>
        </pc:sldMkLst>
        <pc:inkChg chg="del">
          <ac:chgData name="Weiwen Jiang" userId="0e4016a5-9048-4e1b-922e-13dee76f1b6b" providerId="ADAL" clId="{78906D3E-BD67-44EE-B54E-D693E992523F}" dt="2021-10-27T15:18:33.684" v="3216" actId="478"/>
          <ac:inkMkLst>
            <pc:docMk/>
            <pc:sldMk cId="741403627" sldId="368"/>
            <ac:inkMk id="128" creationId="{52FB7377-5EFC-4137-AB8E-F86747447527}"/>
          </ac:inkMkLst>
        </pc:inkChg>
        <pc:cxnChg chg="mod">
          <ac:chgData name="Weiwen Jiang" userId="0e4016a5-9048-4e1b-922e-13dee76f1b6b" providerId="ADAL" clId="{78906D3E-BD67-44EE-B54E-D693E992523F}" dt="2021-10-27T23:03:47.076" v="6177" actId="692"/>
          <ac:cxnSpMkLst>
            <pc:docMk/>
            <pc:sldMk cId="741403627" sldId="368"/>
            <ac:cxnSpMk id="33" creationId="{1DC25B91-257C-4CE5-A220-AD806BE2EBA4}"/>
          </ac:cxnSpMkLst>
        </pc:cxnChg>
      </pc:sldChg>
      <pc:sldChg chg="add mod modShow">
        <pc:chgData name="Weiwen Jiang" userId="0e4016a5-9048-4e1b-922e-13dee76f1b6b" providerId="ADAL" clId="{78906D3E-BD67-44EE-B54E-D693E992523F}" dt="2021-10-28T04:16:09.925" v="6451" actId="729"/>
        <pc:sldMkLst>
          <pc:docMk/>
          <pc:sldMk cId="1364926262" sldId="369"/>
        </pc:sldMkLst>
      </pc:sldChg>
      <pc:sldChg chg="del">
        <pc:chgData name="Weiwen Jiang" userId="0e4016a5-9048-4e1b-922e-13dee76f1b6b" providerId="ADAL" clId="{78906D3E-BD67-44EE-B54E-D693E992523F}" dt="2021-10-27T17:34:44.165" v="3719" actId="2696"/>
        <pc:sldMkLst>
          <pc:docMk/>
          <pc:sldMk cId="2284535811" sldId="369"/>
        </pc:sldMkLst>
      </pc:sldChg>
      <pc:sldChg chg="delSp del mod">
        <pc:chgData name="Weiwen Jiang" userId="0e4016a5-9048-4e1b-922e-13dee76f1b6b" providerId="ADAL" clId="{78906D3E-BD67-44EE-B54E-D693E992523F}" dt="2021-10-27T17:34:44.165" v="3719" actId="2696"/>
        <pc:sldMkLst>
          <pc:docMk/>
          <pc:sldMk cId="286953471" sldId="370"/>
        </pc:sldMkLst>
        <pc:inkChg chg="del">
          <ac:chgData name="Weiwen Jiang" userId="0e4016a5-9048-4e1b-922e-13dee76f1b6b" providerId="ADAL" clId="{78906D3E-BD67-44EE-B54E-D693E992523F}" dt="2021-10-27T15:18:37.060" v="3217" actId="478"/>
          <ac:inkMkLst>
            <pc:docMk/>
            <pc:sldMk cId="286953471" sldId="370"/>
            <ac:inkMk id="4" creationId="{8D962C89-38A9-44A8-A025-E6955D071BDE}"/>
          </ac:inkMkLst>
        </pc:inkChg>
      </pc:sldChg>
      <pc:sldChg chg="add mod modShow">
        <pc:chgData name="Weiwen Jiang" userId="0e4016a5-9048-4e1b-922e-13dee76f1b6b" providerId="ADAL" clId="{78906D3E-BD67-44EE-B54E-D693E992523F}" dt="2021-10-28T04:16:09.925" v="6451" actId="729"/>
        <pc:sldMkLst>
          <pc:docMk/>
          <pc:sldMk cId="1663588170" sldId="370"/>
        </pc:sldMkLst>
      </pc:sldChg>
      <pc:sldChg chg="add mod modShow">
        <pc:chgData name="Weiwen Jiang" userId="0e4016a5-9048-4e1b-922e-13dee76f1b6b" providerId="ADAL" clId="{78906D3E-BD67-44EE-B54E-D693E992523F}" dt="2021-10-28T04:16:09.925" v="6451" actId="729"/>
        <pc:sldMkLst>
          <pc:docMk/>
          <pc:sldMk cId="709837416" sldId="371"/>
        </pc:sldMkLst>
      </pc:sldChg>
      <pc:sldChg chg="delSp del mod">
        <pc:chgData name="Weiwen Jiang" userId="0e4016a5-9048-4e1b-922e-13dee76f1b6b" providerId="ADAL" clId="{78906D3E-BD67-44EE-B54E-D693E992523F}" dt="2021-10-27T17:34:44.165" v="3719" actId="2696"/>
        <pc:sldMkLst>
          <pc:docMk/>
          <pc:sldMk cId="1306733279" sldId="371"/>
        </pc:sldMkLst>
        <pc:inkChg chg="del">
          <ac:chgData name="Weiwen Jiang" userId="0e4016a5-9048-4e1b-922e-13dee76f1b6b" providerId="ADAL" clId="{78906D3E-BD67-44EE-B54E-D693E992523F}" dt="2021-10-27T15:18:39.108" v="3218" actId="478"/>
          <ac:inkMkLst>
            <pc:docMk/>
            <pc:sldMk cId="1306733279" sldId="371"/>
            <ac:inkMk id="30" creationId="{F5AF1F43-9976-4196-B3C3-C6E9E9B11CC4}"/>
          </ac:inkMkLst>
        </pc:inkChg>
      </pc:sldChg>
      <pc:sldChg chg="add mod modShow">
        <pc:chgData name="Weiwen Jiang" userId="0e4016a5-9048-4e1b-922e-13dee76f1b6b" providerId="ADAL" clId="{78906D3E-BD67-44EE-B54E-D693E992523F}" dt="2021-10-28T04:16:09.925" v="6451" actId="729"/>
        <pc:sldMkLst>
          <pc:docMk/>
          <pc:sldMk cId="167695596" sldId="372"/>
        </pc:sldMkLst>
      </pc:sldChg>
      <pc:sldChg chg="delSp del mod">
        <pc:chgData name="Weiwen Jiang" userId="0e4016a5-9048-4e1b-922e-13dee76f1b6b" providerId="ADAL" clId="{78906D3E-BD67-44EE-B54E-D693E992523F}" dt="2021-10-27T17:34:44.165" v="3719" actId="2696"/>
        <pc:sldMkLst>
          <pc:docMk/>
          <pc:sldMk cId="3011542294" sldId="372"/>
        </pc:sldMkLst>
        <pc:inkChg chg="del">
          <ac:chgData name="Weiwen Jiang" userId="0e4016a5-9048-4e1b-922e-13dee76f1b6b" providerId="ADAL" clId="{78906D3E-BD67-44EE-B54E-D693E992523F}" dt="2021-10-27T15:18:44.077" v="3221" actId="478"/>
          <ac:inkMkLst>
            <pc:docMk/>
            <pc:sldMk cId="3011542294" sldId="372"/>
            <ac:inkMk id="25" creationId="{5C3E0258-2E67-4CC6-8379-4F05E690BC69}"/>
          </ac:inkMkLst>
        </pc:inkChg>
      </pc:sldChg>
      <pc:sldChg chg="add mod modShow">
        <pc:chgData name="Weiwen Jiang" userId="0e4016a5-9048-4e1b-922e-13dee76f1b6b" providerId="ADAL" clId="{78906D3E-BD67-44EE-B54E-D693E992523F}" dt="2021-10-28T04:16:09.925" v="6451" actId="729"/>
        <pc:sldMkLst>
          <pc:docMk/>
          <pc:sldMk cId="4157840167" sldId="373"/>
        </pc:sldMkLst>
      </pc:sldChg>
      <pc:sldChg chg="delSp modSp del mod">
        <pc:chgData name="Weiwen Jiang" userId="0e4016a5-9048-4e1b-922e-13dee76f1b6b" providerId="ADAL" clId="{78906D3E-BD67-44EE-B54E-D693E992523F}" dt="2021-10-27T17:34:44.165" v="3719" actId="2696"/>
        <pc:sldMkLst>
          <pc:docMk/>
          <pc:sldMk cId="4207454533" sldId="373"/>
        </pc:sldMkLst>
        <pc:inkChg chg="del mod">
          <ac:chgData name="Weiwen Jiang" userId="0e4016a5-9048-4e1b-922e-13dee76f1b6b" providerId="ADAL" clId="{78906D3E-BD67-44EE-B54E-D693E992523F}" dt="2021-10-27T15:18:41.806" v="3220" actId="478"/>
          <ac:inkMkLst>
            <pc:docMk/>
            <pc:sldMk cId="4207454533" sldId="373"/>
            <ac:inkMk id="29" creationId="{4CAC8428-D4EF-4E39-B8D3-5632ABF6EE83}"/>
          </ac:inkMkLst>
        </pc:inkChg>
      </pc:sldChg>
      <pc:sldChg chg="add mod modShow">
        <pc:chgData name="Weiwen Jiang" userId="0e4016a5-9048-4e1b-922e-13dee76f1b6b" providerId="ADAL" clId="{78906D3E-BD67-44EE-B54E-D693E992523F}" dt="2021-10-28T04:16:09.925" v="6451" actId="729"/>
        <pc:sldMkLst>
          <pc:docMk/>
          <pc:sldMk cId="1024007787" sldId="374"/>
        </pc:sldMkLst>
      </pc:sldChg>
      <pc:sldChg chg="delSp del mod">
        <pc:chgData name="Weiwen Jiang" userId="0e4016a5-9048-4e1b-922e-13dee76f1b6b" providerId="ADAL" clId="{78906D3E-BD67-44EE-B54E-D693E992523F}" dt="2021-10-27T17:34:44.165" v="3719" actId="2696"/>
        <pc:sldMkLst>
          <pc:docMk/>
          <pc:sldMk cId="2505761431" sldId="374"/>
        </pc:sldMkLst>
        <pc:inkChg chg="del">
          <ac:chgData name="Weiwen Jiang" userId="0e4016a5-9048-4e1b-922e-13dee76f1b6b" providerId="ADAL" clId="{78906D3E-BD67-44EE-B54E-D693E992523F}" dt="2021-10-27T15:18:46.212" v="3222" actId="478"/>
          <ac:inkMkLst>
            <pc:docMk/>
            <pc:sldMk cId="2505761431" sldId="374"/>
            <ac:inkMk id="4" creationId="{68F7327D-1E06-4D73-8D2F-29AAB94ED177}"/>
          </ac:inkMkLst>
        </pc:inkChg>
      </pc:sldChg>
      <pc:sldChg chg="delSp mod">
        <pc:chgData name="Weiwen Jiang" userId="0e4016a5-9048-4e1b-922e-13dee76f1b6b" providerId="ADAL" clId="{78906D3E-BD67-44EE-B54E-D693E992523F}" dt="2021-10-27T15:18:48.145" v="3223" actId="478"/>
        <pc:sldMkLst>
          <pc:docMk/>
          <pc:sldMk cId="3914755390" sldId="375"/>
        </pc:sldMkLst>
        <pc:inkChg chg="del">
          <ac:chgData name="Weiwen Jiang" userId="0e4016a5-9048-4e1b-922e-13dee76f1b6b" providerId="ADAL" clId="{78906D3E-BD67-44EE-B54E-D693E992523F}" dt="2021-10-27T15:18:48.145" v="3223" actId="478"/>
          <ac:inkMkLst>
            <pc:docMk/>
            <pc:sldMk cId="3914755390" sldId="375"/>
            <ac:inkMk id="5" creationId="{848524E5-E68F-4115-895F-5438B8B1635E}"/>
          </ac:inkMkLst>
        </pc:inkChg>
      </pc:sldChg>
      <pc:sldChg chg="addSp delSp modSp mod addAnim delAnim modAnim">
        <pc:chgData name="Weiwen Jiang" userId="0e4016a5-9048-4e1b-922e-13dee76f1b6b" providerId="ADAL" clId="{78906D3E-BD67-44EE-B54E-D693E992523F}" dt="2021-10-29T17:58:52.846" v="6989"/>
        <pc:sldMkLst>
          <pc:docMk/>
          <pc:sldMk cId="1815306851" sldId="376"/>
        </pc:sldMkLst>
        <pc:spChg chg="add mod">
          <ac:chgData name="Weiwen Jiang" userId="0e4016a5-9048-4e1b-922e-13dee76f1b6b" providerId="ADAL" clId="{78906D3E-BD67-44EE-B54E-D693E992523F}" dt="2021-10-28T04:11:01.382" v="6405" actId="1076"/>
          <ac:spMkLst>
            <pc:docMk/>
            <pc:sldMk cId="1815306851" sldId="376"/>
            <ac:spMk id="107" creationId="{BE302D9C-F3AA-489D-B0CD-3A40A486934D}"/>
          </ac:spMkLst>
        </pc:spChg>
        <pc:spChg chg="add mod">
          <ac:chgData name="Weiwen Jiang" userId="0e4016a5-9048-4e1b-922e-13dee76f1b6b" providerId="ADAL" clId="{78906D3E-BD67-44EE-B54E-D693E992523F}" dt="2021-10-28T04:11:01.382" v="6405" actId="1076"/>
          <ac:spMkLst>
            <pc:docMk/>
            <pc:sldMk cId="1815306851" sldId="376"/>
            <ac:spMk id="108" creationId="{4D4C2772-5B4D-47DC-87E8-A2E20C6E7DD2}"/>
          </ac:spMkLst>
        </pc:spChg>
        <pc:spChg chg="mod">
          <ac:chgData name="Weiwen Jiang" userId="0e4016a5-9048-4e1b-922e-13dee76f1b6b" providerId="ADAL" clId="{78906D3E-BD67-44EE-B54E-D693E992523F}" dt="2021-10-28T04:11:01.382" v="6405" actId="1076"/>
          <ac:spMkLst>
            <pc:docMk/>
            <pc:sldMk cId="1815306851" sldId="376"/>
            <ac:spMk id="190" creationId="{9F343A71-A3F3-4722-BC60-122A223ACB9E}"/>
          </ac:spMkLst>
        </pc:spChg>
        <pc:spChg chg="mod">
          <ac:chgData name="Weiwen Jiang" userId="0e4016a5-9048-4e1b-922e-13dee76f1b6b" providerId="ADAL" clId="{78906D3E-BD67-44EE-B54E-D693E992523F}" dt="2021-10-27T23:04:37.851" v="6184" actId="207"/>
          <ac:spMkLst>
            <pc:docMk/>
            <pc:sldMk cId="1815306851" sldId="376"/>
            <ac:spMk id="193" creationId="{60BC006C-8D68-4B71-AF8D-25A31BB7B023}"/>
          </ac:spMkLst>
        </pc:spChg>
        <pc:spChg chg="mod topLvl">
          <ac:chgData name="Weiwen Jiang" userId="0e4016a5-9048-4e1b-922e-13dee76f1b6b" providerId="ADAL" clId="{78906D3E-BD67-44EE-B54E-D693E992523F}" dt="2021-10-28T04:11:51.934" v="6406" actId="165"/>
          <ac:spMkLst>
            <pc:docMk/>
            <pc:sldMk cId="1815306851" sldId="376"/>
            <ac:spMk id="195" creationId="{D9219B6B-79A3-4EC1-9938-AEDD36BE9912}"/>
          </ac:spMkLst>
        </pc:spChg>
        <pc:spChg chg="mod topLvl">
          <ac:chgData name="Weiwen Jiang" userId="0e4016a5-9048-4e1b-922e-13dee76f1b6b" providerId="ADAL" clId="{78906D3E-BD67-44EE-B54E-D693E992523F}" dt="2021-10-28T04:11:51.934" v="6406" actId="165"/>
          <ac:spMkLst>
            <pc:docMk/>
            <pc:sldMk cId="1815306851" sldId="376"/>
            <ac:spMk id="196" creationId="{42826B1F-0112-4909-8BE8-E89BD0797714}"/>
          </ac:spMkLst>
        </pc:spChg>
        <pc:spChg chg="mod topLvl">
          <ac:chgData name="Weiwen Jiang" userId="0e4016a5-9048-4e1b-922e-13dee76f1b6b" providerId="ADAL" clId="{78906D3E-BD67-44EE-B54E-D693E992523F}" dt="2021-10-28T04:11:51.934" v="6406" actId="165"/>
          <ac:spMkLst>
            <pc:docMk/>
            <pc:sldMk cId="1815306851" sldId="376"/>
            <ac:spMk id="197" creationId="{3BACBC48-406E-4137-9F1A-DF51CAC71F67}"/>
          </ac:spMkLst>
        </pc:spChg>
        <pc:spChg chg="mod topLvl">
          <ac:chgData name="Weiwen Jiang" userId="0e4016a5-9048-4e1b-922e-13dee76f1b6b" providerId="ADAL" clId="{78906D3E-BD67-44EE-B54E-D693E992523F}" dt="2021-10-28T04:11:51.934" v="6406" actId="165"/>
          <ac:spMkLst>
            <pc:docMk/>
            <pc:sldMk cId="1815306851" sldId="376"/>
            <ac:spMk id="198" creationId="{4800FAC1-911F-47D4-972C-0B273F14BE27}"/>
          </ac:spMkLst>
        </pc:spChg>
        <pc:spChg chg="mod topLvl">
          <ac:chgData name="Weiwen Jiang" userId="0e4016a5-9048-4e1b-922e-13dee76f1b6b" providerId="ADAL" clId="{78906D3E-BD67-44EE-B54E-D693E992523F}" dt="2021-10-28T04:11:51.934" v="6406" actId="165"/>
          <ac:spMkLst>
            <pc:docMk/>
            <pc:sldMk cId="1815306851" sldId="376"/>
            <ac:spMk id="199" creationId="{BC08733D-F57B-49A7-A255-6A7D222A6E92}"/>
          </ac:spMkLst>
        </pc:spChg>
        <pc:spChg chg="mod topLvl">
          <ac:chgData name="Weiwen Jiang" userId="0e4016a5-9048-4e1b-922e-13dee76f1b6b" providerId="ADAL" clId="{78906D3E-BD67-44EE-B54E-D693E992523F}" dt="2021-10-28T04:11:51.934" v="6406" actId="165"/>
          <ac:spMkLst>
            <pc:docMk/>
            <pc:sldMk cId="1815306851" sldId="376"/>
            <ac:spMk id="200" creationId="{45E1A026-8394-4BFD-AB8A-8D8E5DA47B47}"/>
          </ac:spMkLst>
        </pc:spChg>
        <pc:spChg chg="mod topLvl">
          <ac:chgData name="Weiwen Jiang" userId="0e4016a5-9048-4e1b-922e-13dee76f1b6b" providerId="ADAL" clId="{78906D3E-BD67-44EE-B54E-D693E992523F}" dt="2021-10-28T04:11:51.934" v="6406" actId="165"/>
          <ac:spMkLst>
            <pc:docMk/>
            <pc:sldMk cId="1815306851" sldId="376"/>
            <ac:spMk id="201" creationId="{C43091D3-8095-4E03-BFC2-010D5C972AEB}"/>
          </ac:spMkLst>
        </pc:spChg>
        <pc:spChg chg="mod topLvl">
          <ac:chgData name="Weiwen Jiang" userId="0e4016a5-9048-4e1b-922e-13dee76f1b6b" providerId="ADAL" clId="{78906D3E-BD67-44EE-B54E-D693E992523F}" dt="2021-10-28T04:11:51.934" v="6406" actId="165"/>
          <ac:spMkLst>
            <pc:docMk/>
            <pc:sldMk cId="1815306851" sldId="376"/>
            <ac:spMk id="202" creationId="{99CF372C-A70B-4401-8CEB-BCC8588B5EDD}"/>
          </ac:spMkLst>
        </pc:spChg>
        <pc:spChg chg="mod topLvl">
          <ac:chgData name="Weiwen Jiang" userId="0e4016a5-9048-4e1b-922e-13dee76f1b6b" providerId="ADAL" clId="{78906D3E-BD67-44EE-B54E-D693E992523F}" dt="2021-10-28T04:11:51.934" v="6406" actId="165"/>
          <ac:spMkLst>
            <pc:docMk/>
            <pc:sldMk cId="1815306851" sldId="376"/>
            <ac:spMk id="203" creationId="{54BBD86E-2071-49E5-8528-0288CFEA3FBD}"/>
          </ac:spMkLst>
        </pc:spChg>
        <pc:spChg chg="mod topLvl">
          <ac:chgData name="Weiwen Jiang" userId="0e4016a5-9048-4e1b-922e-13dee76f1b6b" providerId="ADAL" clId="{78906D3E-BD67-44EE-B54E-D693E992523F}" dt="2021-10-28T04:11:51.934" v="6406" actId="165"/>
          <ac:spMkLst>
            <pc:docMk/>
            <pc:sldMk cId="1815306851" sldId="376"/>
            <ac:spMk id="204" creationId="{B19869A0-5DEB-41BF-B6BB-C053B0642FB7}"/>
          </ac:spMkLst>
        </pc:spChg>
        <pc:spChg chg="mod topLvl">
          <ac:chgData name="Weiwen Jiang" userId="0e4016a5-9048-4e1b-922e-13dee76f1b6b" providerId="ADAL" clId="{78906D3E-BD67-44EE-B54E-D693E992523F}" dt="2021-10-28T04:12:39.993" v="6423" actId="164"/>
          <ac:spMkLst>
            <pc:docMk/>
            <pc:sldMk cId="1815306851" sldId="376"/>
            <ac:spMk id="207" creationId="{A4787848-7738-4E7D-B17B-2608B2AF8B35}"/>
          </ac:spMkLst>
        </pc:spChg>
        <pc:spChg chg="mod topLvl">
          <ac:chgData name="Weiwen Jiang" userId="0e4016a5-9048-4e1b-922e-13dee76f1b6b" providerId="ADAL" clId="{78906D3E-BD67-44EE-B54E-D693E992523F}" dt="2021-10-28T04:12:45.767" v="6424" actId="164"/>
          <ac:spMkLst>
            <pc:docMk/>
            <pc:sldMk cId="1815306851" sldId="376"/>
            <ac:spMk id="208" creationId="{235C8BF3-A5BB-4AEB-8604-E28F589C3BD7}"/>
          </ac:spMkLst>
        </pc:spChg>
        <pc:spChg chg="mod topLvl">
          <ac:chgData name="Weiwen Jiang" userId="0e4016a5-9048-4e1b-922e-13dee76f1b6b" providerId="ADAL" clId="{78906D3E-BD67-44EE-B54E-D693E992523F}" dt="2021-10-28T04:12:39.993" v="6423" actId="164"/>
          <ac:spMkLst>
            <pc:docMk/>
            <pc:sldMk cId="1815306851" sldId="376"/>
            <ac:spMk id="209" creationId="{015D730D-3E4F-43A6-A3FB-775ADABD19C2}"/>
          </ac:spMkLst>
        </pc:spChg>
        <pc:spChg chg="mod topLvl">
          <ac:chgData name="Weiwen Jiang" userId="0e4016a5-9048-4e1b-922e-13dee76f1b6b" providerId="ADAL" clId="{78906D3E-BD67-44EE-B54E-D693E992523F}" dt="2021-10-28T04:12:45.767" v="6424" actId="164"/>
          <ac:spMkLst>
            <pc:docMk/>
            <pc:sldMk cId="1815306851" sldId="376"/>
            <ac:spMk id="212" creationId="{9E31EF32-A614-4CA6-89DF-F9CC0C1A31E3}"/>
          </ac:spMkLst>
        </pc:spChg>
        <pc:spChg chg="mod topLvl">
          <ac:chgData name="Weiwen Jiang" userId="0e4016a5-9048-4e1b-922e-13dee76f1b6b" providerId="ADAL" clId="{78906D3E-BD67-44EE-B54E-D693E992523F}" dt="2021-10-28T04:12:39.993" v="6423" actId="164"/>
          <ac:spMkLst>
            <pc:docMk/>
            <pc:sldMk cId="1815306851" sldId="376"/>
            <ac:spMk id="215" creationId="{397C1295-F819-414C-9853-BE0612099F03}"/>
          </ac:spMkLst>
        </pc:spChg>
        <pc:spChg chg="mod topLvl">
          <ac:chgData name="Weiwen Jiang" userId="0e4016a5-9048-4e1b-922e-13dee76f1b6b" providerId="ADAL" clId="{78906D3E-BD67-44EE-B54E-D693E992523F}" dt="2021-10-28T04:12:45.767" v="6424" actId="164"/>
          <ac:spMkLst>
            <pc:docMk/>
            <pc:sldMk cId="1815306851" sldId="376"/>
            <ac:spMk id="216" creationId="{4233DF05-469D-43D1-AD7A-978A0AB0B2E4}"/>
          </ac:spMkLst>
        </pc:spChg>
        <pc:spChg chg="mod topLvl">
          <ac:chgData name="Weiwen Jiang" userId="0e4016a5-9048-4e1b-922e-13dee76f1b6b" providerId="ADAL" clId="{78906D3E-BD67-44EE-B54E-D693E992523F}" dt="2021-10-28T04:12:33.487" v="6422" actId="165"/>
          <ac:spMkLst>
            <pc:docMk/>
            <pc:sldMk cId="1815306851" sldId="376"/>
            <ac:spMk id="219" creationId="{5B0E3B21-63FB-45EA-B0C5-956735A9D840}"/>
          </ac:spMkLst>
        </pc:spChg>
        <pc:spChg chg="add del mod topLvl">
          <ac:chgData name="Weiwen Jiang" userId="0e4016a5-9048-4e1b-922e-13dee76f1b6b" providerId="ADAL" clId="{78906D3E-BD67-44EE-B54E-D693E992523F}" dt="2021-10-28T04:14:24.456" v="6443" actId="478"/>
          <ac:spMkLst>
            <pc:docMk/>
            <pc:sldMk cId="1815306851" sldId="376"/>
            <ac:spMk id="220" creationId="{F26577D1-C672-4A65-910D-8A697A0CF6D5}"/>
          </ac:spMkLst>
        </pc:spChg>
        <pc:spChg chg="mod ord topLvl">
          <ac:chgData name="Weiwen Jiang" userId="0e4016a5-9048-4e1b-922e-13dee76f1b6b" providerId="ADAL" clId="{78906D3E-BD67-44EE-B54E-D693E992523F}" dt="2021-10-28T04:12:18.357" v="6416" actId="164"/>
          <ac:spMkLst>
            <pc:docMk/>
            <pc:sldMk cId="1815306851" sldId="376"/>
            <ac:spMk id="222" creationId="{FCAD59AC-5BA0-4DE7-BB18-D2B4EFD0B668}"/>
          </ac:spMkLst>
        </pc:spChg>
        <pc:spChg chg="mod topLvl">
          <ac:chgData name="Weiwen Jiang" userId="0e4016a5-9048-4e1b-922e-13dee76f1b6b" providerId="ADAL" clId="{78906D3E-BD67-44EE-B54E-D693E992523F}" dt="2021-10-28T04:11:56.870" v="6409" actId="165"/>
          <ac:spMkLst>
            <pc:docMk/>
            <pc:sldMk cId="1815306851" sldId="376"/>
            <ac:spMk id="223" creationId="{3B41768B-FEC6-4439-A8EC-484E724D1C53}"/>
          </ac:spMkLst>
        </pc:spChg>
        <pc:spChg chg="mod topLvl">
          <ac:chgData name="Weiwen Jiang" userId="0e4016a5-9048-4e1b-922e-13dee76f1b6b" providerId="ADAL" clId="{78906D3E-BD67-44EE-B54E-D693E992523F}" dt="2021-10-28T04:12:01.671" v="6412" actId="165"/>
          <ac:spMkLst>
            <pc:docMk/>
            <pc:sldMk cId="1815306851" sldId="376"/>
            <ac:spMk id="228" creationId="{ADD6734C-3E0B-43CD-BC5C-08BB94B48BC4}"/>
          </ac:spMkLst>
        </pc:spChg>
        <pc:spChg chg="mod ord topLvl">
          <ac:chgData name="Weiwen Jiang" userId="0e4016a5-9048-4e1b-922e-13dee76f1b6b" providerId="ADAL" clId="{78906D3E-BD67-44EE-B54E-D693E992523F}" dt="2021-10-28T04:12:18.357" v="6416" actId="164"/>
          <ac:spMkLst>
            <pc:docMk/>
            <pc:sldMk cId="1815306851" sldId="376"/>
            <ac:spMk id="229" creationId="{6F932B8D-A96B-4077-B314-B84B7671A641}"/>
          </ac:spMkLst>
        </pc:spChg>
        <pc:spChg chg="mod ord topLvl">
          <ac:chgData name="Weiwen Jiang" userId="0e4016a5-9048-4e1b-922e-13dee76f1b6b" providerId="ADAL" clId="{78906D3E-BD67-44EE-B54E-D693E992523F}" dt="2021-10-28T04:12:18.357" v="6416" actId="164"/>
          <ac:spMkLst>
            <pc:docMk/>
            <pc:sldMk cId="1815306851" sldId="376"/>
            <ac:spMk id="234" creationId="{9B734643-CD67-4A32-B936-A29D568642A0}"/>
          </ac:spMkLst>
        </pc:spChg>
        <pc:spChg chg="mod">
          <ac:chgData name="Weiwen Jiang" userId="0e4016a5-9048-4e1b-922e-13dee76f1b6b" providerId="ADAL" clId="{78906D3E-BD67-44EE-B54E-D693E992523F}" dt="2021-10-28T04:10:28.624" v="6394" actId="1076"/>
          <ac:spMkLst>
            <pc:docMk/>
            <pc:sldMk cId="1815306851" sldId="376"/>
            <ac:spMk id="281" creationId="{BC5544FF-2872-41D0-A121-61C8549FE670}"/>
          </ac:spMkLst>
        </pc:spChg>
        <pc:spChg chg="mod">
          <ac:chgData name="Weiwen Jiang" userId="0e4016a5-9048-4e1b-922e-13dee76f1b6b" providerId="ADAL" clId="{78906D3E-BD67-44EE-B54E-D693E992523F}" dt="2021-10-28T04:10:28.624" v="6394" actId="1076"/>
          <ac:spMkLst>
            <pc:docMk/>
            <pc:sldMk cId="1815306851" sldId="376"/>
            <ac:spMk id="282" creationId="{274C0288-828B-4332-B58C-582C61692B5C}"/>
          </ac:spMkLst>
        </pc:spChg>
        <pc:grpChg chg="add mod">
          <ac:chgData name="Weiwen Jiang" userId="0e4016a5-9048-4e1b-922e-13dee76f1b6b" providerId="ADAL" clId="{78906D3E-BD67-44EE-B54E-D693E992523F}" dt="2021-10-28T04:12:23.183" v="6420" actId="1076"/>
          <ac:grpSpMkLst>
            <pc:docMk/>
            <pc:sldMk cId="1815306851" sldId="376"/>
            <ac:grpSpMk id="14" creationId="{A7547530-1722-4954-8CFF-6FFA1F81AA89}"/>
          </ac:grpSpMkLst>
        </pc:grpChg>
        <pc:grpChg chg="add mod">
          <ac:chgData name="Weiwen Jiang" userId="0e4016a5-9048-4e1b-922e-13dee76f1b6b" providerId="ADAL" clId="{78906D3E-BD67-44EE-B54E-D693E992523F}" dt="2021-10-28T04:12:39.993" v="6423" actId="164"/>
          <ac:grpSpMkLst>
            <pc:docMk/>
            <pc:sldMk cId="1815306851" sldId="376"/>
            <ac:grpSpMk id="15" creationId="{E31CF0D8-BCDD-4055-945D-4522C0DBD262}"/>
          </ac:grpSpMkLst>
        </pc:grpChg>
        <pc:grpChg chg="add mod">
          <ac:chgData name="Weiwen Jiang" userId="0e4016a5-9048-4e1b-922e-13dee76f1b6b" providerId="ADAL" clId="{78906D3E-BD67-44EE-B54E-D693E992523F}" dt="2021-10-28T04:12:45.767" v="6424" actId="164"/>
          <ac:grpSpMkLst>
            <pc:docMk/>
            <pc:sldMk cId="1815306851" sldId="376"/>
            <ac:grpSpMk id="16" creationId="{1B5DE2A4-53C0-4467-8F16-2890B56392A3}"/>
          </ac:grpSpMkLst>
        </pc:grpChg>
        <pc:grpChg chg="del">
          <ac:chgData name="Weiwen Jiang" userId="0e4016a5-9048-4e1b-922e-13dee76f1b6b" providerId="ADAL" clId="{78906D3E-BD67-44EE-B54E-D693E992523F}" dt="2021-10-28T04:11:51.934" v="6406" actId="165"/>
          <ac:grpSpMkLst>
            <pc:docMk/>
            <pc:sldMk cId="1815306851" sldId="376"/>
            <ac:grpSpMk id="194" creationId="{2F4B62F4-6576-4AE1-B7B0-85A94D3DEA47}"/>
          </ac:grpSpMkLst>
        </pc:grpChg>
        <pc:grpChg chg="del mod topLvl">
          <ac:chgData name="Weiwen Jiang" userId="0e4016a5-9048-4e1b-922e-13dee76f1b6b" providerId="ADAL" clId="{78906D3E-BD67-44EE-B54E-D693E992523F}" dt="2021-10-28T04:11:56.870" v="6409" actId="165"/>
          <ac:grpSpMkLst>
            <pc:docMk/>
            <pc:sldMk cId="1815306851" sldId="376"/>
            <ac:grpSpMk id="205" creationId="{76C3BDBB-AA51-42C4-BF1A-CF8F9974470C}"/>
          </ac:grpSpMkLst>
        </pc:grpChg>
        <pc:grpChg chg="del mod topLvl">
          <ac:chgData name="Weiwen Jiang" userId="0e4016a5-9048-4e1b-922e-13dee76f1b6b" providerId="ADAL" clId="{78906D3E-BD67-44EE-B54E-D693E992523F}" dt="2021-10-28T04:12:33.487" v="6422" actId="165"/>
          <ac:grpSpMkLst>
            <pc:docMk/>
            <pc:sldMk cId="1815306851" sldId="376"/>
            <ac:grpSpMk id="206" creationId="{69A9FBF2-251E-44BB-9C50-1A6D8D1242A3}"/>
          </ac:grpSpMkLst>
        </pc:grpChg>
        <pc:grpChg chg="del mod topLvl">
          <ac:chgData name="Weiwen Jiang" userId="0e4016a5-9048-4e1b-922e-13dee76f1b6b" providerId="ADAL" clId="{78906D3E-BD67-44EE-B54E-D693E992523F}" dt="2021-10-28T04:12:01.671" v="6412" actId="165"/>
          <ac:grpSpMkLst>
            <pc:docMk/>
            <pc:sldMk cId="1815306851" sldId="376"/>
            <ac:grpSpMk id="221" creationId="{DA676FCB-FB9C-443A-98A6-159934BC0EF6}"/>
          </ac:grpSpMkLst>
        </pc:grpChg>
        <pc:grpChg chg="mod">
          <ac:chgData name="Weiwen Jiang" userId="0e4016a5-9048-4e1b-922e-13dee76f1b6b" providerId="ADAL" clId="{78906D3E-BD67-44EE-B54E-D693E992523F}" dt="2021-10-28T04:11:01.382" v="6405" actId="1076"/>
          <ac:grpSpMkLst>
            <pc:docMk/>
            <pc:sldMk cId="1815306851" sldId="376"/>
            <ac:grpSpMk id="274" creationId="{8A812ECF-4DF8-473A-8270-32B33B19BFAA}"/>
          </ac:grpSpMkLst>
        </pc:grpChg>
        <pc:picChg chg="mod">
          <ac:chgData name="Weiwen Jiang" userId="0e4016a5-9048-4e1b-922e-13dee76f1b6b" providerId="ADAL" clId="{78906D3E-BD67-44EE-B54E-D693E992523F}" dt="2021-10-28T04:10:28.624" v="6394" actId="1076"/>
          <ac:picMkLst>
            <pc:docMk/>
            <pc:sldMk cId="1815306851" sldId="376"/>
            <ac:picMk id="248" creationId="{0999F813-D849-4BC8-99F8-A3CBFCE0BEAA}"/>
          </ac:picMkLst>
        </pc:picChg>
        <pc:picChg chg="mod">
          <ac:chgData name="Weiwen Jiang" userId="0e4016a5-9048-4e1b-922e-13dee76f1b6b" providerId="ADAL" clId="{78906D3E-BD67-44EE-B54E-D693E992523F}" dt="2021-10-28T04:10:28.624" v="6394" actId="1076"/>
          <ac:picMkLst>
            <pc:docMk/>
            <pc:sldMk cId="1815306851" sldId="376"/>
            <ac:picMk id="280" creationId="{91DCE306-CFAA-4E6C-BD7D-BD7E3A6A5784}"/>
          </ac:picMkLst>
        </pc:picChg>
        <pc:inkChg chg="add">
          <ac:chgData name="Weiwen Jiang" userId="0e4016a5-9048-4e1b-922e-13dee76f1b6b" providerId="ADAL" clId="{78906D3E-BD67-44EE-B54E-D693E992523F}" dt="2021-10-29T17:58:52.846" v="6989"/>
          <ac:inkMkLst>
            <pc:docMk/>
            <pc:sldMk cId="1815306851" sldId="376"/>
            <ac:inkMk id="4" creationId="{2C5F8239-BD72-46F8-AC7A-A223BC21E866}"/>
          </ac:inkMkLst>
        </pc:inkChg>
        <pc:inkChg chg="del">
          <ac:chgData name="Weiwen Jiang" userId="0e4016a5-9048-4e1b-922e-13dee76f1b6b" providerId="ADAL" clId="{78906D3E-BD67-44EE-B54E-D693E992523F}" dt="2021-10-27T15:18:50.571" v="3224" actId="478"/>
          <ac:inkMkLst>
            <pc:docMk/>
            <pc:sldMk cId="1815306851" sldId="376"/>
            <ac:inkMk id="4" creationId="{2C6C4F62-902D-40FC-B95B-98C6B05584B9}"/>
          </ac:inkMkLst>
        </pc:inkChg>
        <pc:cxnChg chg="mod topLvl">
          <ac:chgData name="Weiwen Jiang" userId="0e4016a5-9048-4e1b-922e-13dee76f1b6b" providerId="ADAL" clId="{78906D3E-BD67-44EE-B54E-D693E992523F}" dt="2021-10-28T04:12:39.993" v="6423" actId="164"/>
          <ac:cxnSpMkLst>
            <pc:docMk/>
            <pc:sldMk cId="1815306851" sldId="376"/>
            <ac:cxnSpMk id="210" creationId="{793A404A-7BCF-4311-A5F2-97E202B21B1D}"/>
          </ac:cxnSpMkLst>
        </pc:cxnChg>
        <pc:cxnChg chg="mod topLvl">
          <ac:chgData name="Weiwen Jiang" userId="0e4016a5-9048-4e1b-922e-13dee76f1b6b" providerId="ADAL" clId="{78906D3E-BD67-44EE-B54E-D693E992523F}" dt="2021-10-28T04:12:39.993" v="6423" actId="164"/>
          <ac:cxnSpMkLst>
            <pc:docMk/>
            <pc:sldMk cId="1815306851" sldId="376"/>
            <ac:cxnSpMk id="211" creationId="{FA04ACAB-CC31-4D2C-AED0-C300E6A44580}"/>
          </ac:cxnSpMkLst>
        </pc:cxnChg>
        <pc:cxnChg chg="mod topLvl">
          <ac:chgData name="Weiwen Jiang" userId="0e4016a5-9048-4e1b-922e-13dee76f1b6b" providerId="ADAL" clId="{78906D3E-BD67-44EE-B54E-D693E992523F}" dt="2021-10-28T04:12:45.767" v="6424" actId="164"/>
          <ac:cxnSpMkLst>
            <pc:docMk/>
            <pc:sldMk cId="1815306851" sldId="376"/>
            <ac:cxnSpMk id="213" creationId="{54F3A688-519F-4061-A545-D9E8D4D0AD7E}"/>
          </ac:cxnSpMkLst>
        </pc:cxnChg>
        <pc:cxnChg chg="mod topLvl">
          <ac:chgData name="Weiwen Jiang" userId="0e4016a5-9048-4e1b-922e-13dee76f1b6b" providerId="ADAL" clId="{78906D3E-BD67-44EE-B54E-D693E992523F}" dt="2021-10-28T04:12:45.767" v="6424" actId="164"/>
          <ac:cxnSpMkLst>
            <pc:docMk/>
            <pc:sldMk cId="1815306851" sldId="376"/>
            <ac:cxnSpMk id="214" creationId="{09C85BD8-C45A-4173-BA46-37024BD42D3F}"/>
          </ac:cxnSpMkLst>
        </pc:cxnChg>
        <pc:cxnChg chg="mod topLvl">
          <ac:chgData name="Weiwen Jiang" userId="0e4016a5-9048-4e1b-922e-13dee76f1b6b" providerId="ADAL" clId="{78906D3E-BD67-44EE-B54E-D693E992523F}" dt="2021-10-28T04:12:33.487" v="6422" actId="165"/>
          <ac:cxnSpMkLst>
            <pc:docMk/>
            <pc:sldMk cId="1815306851" sldId="376"/>
            <ac:cxnSpMk id="217" creationId="{FCB17F47-C520-4886-A11B-77011C3061AB}"/>
          </ac:cxnSpMkLst>
        </pc:cxnChg>
        <pc:cxnChg chg="mod topLvl">
          <ac:chgData name="Weiwen Jiang" userId="0e4016a5-9048-4e1b-922e-13dee76f1b6b" providerId="ADAL" clId="{78906D3E-BD67-44EE-B54E-D693E992523F}" dt="2021-10-28T04:12:33.487" v="6422" actId="165"/>
          <ac:cxnSpMkLst>
            <pc:docMk/>
            <pc:sldMk cId="1815306851" sldId="376"/>
            <ac:cxnSpMk id="218" creationId="{EEE85EE6-3C78-4338-A96C-016C41F4E73F}"/>
          </ac:cxnSpMkLst>
        </pc:cxnChg>
        <pc:cxnChg chg="mod topLvl">
          <ac:chgData name="Weiwen Jiang" userId="0e4016a5-9048-4e1b-922e-13dee76f1b6b" providerId="ADAL" clId="{78906D3E-BD67-44EE-B54E-D693E992523F}" dt="2021-10-28T04:12:01.671" v="6412" actId="165"/>
          <ac:cxnSpMkLst>
            <pc:docMk/>
            <pc:sldMk cId="1815306851" sldId="376"/>
            <ac:cxnSpMk id="224" creationId="{607364D1-0921-466F-8133-6A71C2E741D2}"/>
          </ac:cxnSpMkLst>
        </pc:cxnChg>
        <pc:cxnChg chg="mod topLvl">
          <ac:chgData name="Weiwen Jiang" userId="0e4016a5-9048-4e1b-922e-13dee76f1b6b" providerId="ADAL" clId="{78906D3E-BD67-44EE-B54E-D693E992523F}" dt="2021-10-28T04:12:01.671" v="6412" actId="165"/>
          <ac:cxnSpMkLst>
            <pc:docMk/>
            <pc:sldMk cId="1815306851" sldId="376"/>
            <ac:cxnSpMk id="225" creationId="{AC5D6B4A-D0A4-4F9D-8B5A-ECC249B2EF71}"/>
          </ac:cxnSpMkLst>
        </pc:cxnChg>
        <pc:cxnChg chg="mod topLvl">
          <ac:chgData name="Weiwen Jiang" userId="0e4016a5-9048-4e1b-922e-13dee76f1b6b" providerId="ADAL" clId="{78906D3E-BD67-44EE-B54E-D693E992523F}" dt="2021-10-28T04:12:01.671" v="6412" actId="165"/>
          <ac:cxnSpMkLst>
            <pc:docMk/>
            <pc:sldMk cId="1815306851" sldId="376"/>
            <ac:cxnSpMk id="226" creationId="{D2F681F0-5229-47AF-ACEC-027D47D13C9D}"/>
          </ac:cxnSpMkLst>
        </pc:cxnChg>
        <pc:cxnChg chg="mod topLvl">
          <ac:chgData name="Weiwen Jiang" userId="0e4016a5-9048-4e1b-922e-13dee76f1b6b" providerId="ADAL" clId="{78906D3E-BD67-44EE-B54E-D693E992523F}" dt="2021-10-28T04:12:01.671" v="6412" actId="165"/>
          <ac:cxnSpMkLst>
            <pc:docMk/>
            <pc:sldMk cId="1815306851" sldId="376"/>
            <ac:cxnSpMk id="227" creationId="{A8BCA9C2-6165-4A61-806A-47E9373CA18B}"/>
          </ac:cxnSpMkLst>
        </pc:cxnChg>
        <pc:cxnChg chg="mod ord topLvl">
          <ac:chgData name="Weiwen Jiang" userId="0e4016a5-9048-4e1b-922e-13dee76f1b6b" providerId="ADAL" clId="{78906D3E-BD67-44EE-B54E-D693E992523F}" dt="2021-10-28T04:12:18.357" v="6416" actId="164"/>
          <ac:cxnSpMkLst>
            <pc:docMk/>
            <pc:sldMk cId="1815306851" sldId="376"/>
            <ac:cxnSpMk id="230" creationId="{D2D0BE2D-A050-40D8-B443-4420703CA6F4}"/>
          </ac:cxnSpMkLst>
        </pc:cxnChg>
        <pc:cxnChg chg="mod ord topLvl">
          <ac:chgData name="Weiwen Jiang" userId="0e4016a5-9048-4e1b-922e-13dee76f1b6b" providerId="ADAL" clId="{78906D3E-BD67-44EE-B54E-D693E992523F}" dt="2021-10-28T04:12:18.357" v="6416" actId="164"/>
          <ac:cxnSpMkLst>
            <pc:docMk/>
            <pc:sldMk cId="1815306851" sldId="376"/>
            <ac:cxnSpMk id="231" creationId="{347C81EE-2771-483D-8CC1-2DB6C5D418EC}"/>
          </ac:cxnSpMkLst>
        </pc:cxnChg>
        <pc:cxnChg chg="mod ord topLvl">
          <ac:chgData name="Weiwen Jiang" userId="0e4016a5-9048-4e1b-922e-13dee76f1b6b" providerId="ADAL" clId="{78906D3E-BD67-44EE-B54E-D693E992523F}" dt="2021-10-28T04:12:18.357" v="6416" actId="164"/>
          <ac:cxnSpMkLst>
            <pc:docMk/>
            <pc:sldMk cId="1815306851" sldId="376"/>
            <ac:cxnSpMk id="232" creationId="{18072F5B-4A58-46A0-860A-4DCD4AC6CBD5}"/>
          </ac:cxnSpMkLst>
        </pc:cxnChg>
        <pc:cxnChg chg="mod ord topLvl">
          <ac:chgData name="Weiwen Jiang" userId="0e4016a5-9048-4e1b-922e-13dee76f1b6b" providerId="ADAL" clId="{78906D3E-BD67-44EE-B54E-D693E992523F}" dt="2021-10-28T04:12:18.357" v="6416" actId="164"/>
          <ac:cxnSpMkLst>
            <pc:docMk/>
            <pc:sldMk cId="1815306851" sldId="376"/>
            <ac:cxnSpMk id="233" creationId="{F3F4D564-16A4-46CF-96B3-5E9E6C502EC9}"/>
          </ac:cxnSpMkLst>
        </pc:cxnChg>
        <pc:cxnChg chg="mod">
          <ac:chgData name="Weiwen Jiang" userId="0e4016a5-9048-4e1b-922e-13dee76f1b6b" providerId="ADAL" clId="{78906D3E-BD67-44EE-B54E-D693E992523F}" dt="2021-10-28T04:09:58.695" v="6387" actId="14100"/>
          <ac:cxnSpMkLst>
            <pc:docMk/>
            <pc:sldMk cId="1815306851" sldId="376"/>
            <ac:cxnSpMk id="240" creationId="{A87E4D33-373E-4DBC-B2BB-21CD781BCA64}"/>
          </ac:cxnSpMkLst>
        </pc:cxnChg>
        <pc:cxnChg chg="mod">
          <ac:chgData name="Weiwen Jiang" userId="0e4016a5-9048-4e1b-922e-13dee76f1b6b" providerId="ADAL" clId="{78906D3E-BD67-44EE-B54E-D693E992523F}" dt="2021-10-28T04:10:08.551" v="6390" actId="14100"/>
          <ac:cxnSpMkLst>
            <pc:docMk/>
            <pc:sldMk cId="1815306851" sldId="376"/>
            <ac:cxnSpMk id="241" creationId="{16427832-C91A-4493-952A-D9A9A6E434E7}"/>
          </ac:cxnSpMkLst>
        </pc:cxnChg>
        <pc:cxnChg chg="mod">
          <ac:chgData name="Weiwen Jiang" userId="0e4016a5-9048-4e1b-922e-13dee76f1b6b" providerId="ADAL" clId="{78906D3E-BD67-44EE-B54E-D693E992523F}" dt="2021-10-28T04:10:12.200" v="6391" actId="14100"/>
          <ac:cxnSpMkLst>
            <pc:docMk/>
            <pc:sldMk cId="1815306851" sldId="376"/>
            <ac:cxnSpMk id="242" creationId="{966DBE55-7C1F-468C-B237-B0109862E8C1}"/>
          </ac:cxnSpMkLst>
        </pc:cxnChg>
        <pc:cxnChg chg="mod ord">
          <ac:chgData name="Weiwen Jiang" userId="0e4016a5-9048-4e1b-922e-13dee76f1b6b" providerId="ADAL" clId="{78906D3E-BD67-44EE-B54E-D693E992523F}" dt="2021-10-28T04:10:16.687" v="6393" actId="14100"/>
          <ac:cxnSpMkLst>
            <pc:docMk/>
            <pc:sldMk cId="1815306851" sldId="376"/>
            <ac:cxnSpMk id="243" creationId="{3FDE1AA4-6211-4F5D-9051-43490127E222}"/>
          </ac:cxnSpMkLst>
        </pc:cxnChg>
        <pc:cxnChg chg="mod ord">
          <ac:chgData name="Weiwen Jiang" userId="0e4016a5-9048-4e1b-922e-13dee76f1b6b" providerId="ADAL" clId="{78906D3E-BD67-44EE-B54E-D693E992523F}" dt="2021-10-28T04:10:14.336" v="6392" actId="14100"/>
          <ac:cxnSpMkLst>
            <pc:docMk/>
            <pc:sldMk cId="1815306851" sldId="376"/>
            <ac:cxnSpMk id="244" creationId="{47833DFE-B304-4558-84FC-E13C35B9BECC}"/>
          </ac:cxnSpMkLst>
        </pc:cxnChg>
        <pc:cxnChg chg="mod">
          <ac:chgData name="Weiwen Jiang" userId="0e4016a5-9048-4e1b-922e-13dee76f1b6b" providerId="ADAL" clId="{78906D3E-BD67-44EE-B54E-D693E992523F}" dt="2021-10-28T04:10:05.174" v="6389" actId="14100"/>
          <ac:cxnSpMkLst>
            <pc:docMk/>
            <pc:sldMk cId="1815306851" sldId="376"/>
            <ac:cxnSpMk id="245" creationId="{DAE17579-E5AC-47A2-974E-A2F1F24845BF}"/>
          </ac:cxnSpMkLst>
        </pc:cxnChg>
        <pc:cxnChg chg="mod">
          <ac:chgData name="Weiwen Jiang" userId="0e4016a5-9048-4e1b-922e-13dee76f1b6b" providerId="ADAL" clId="{78906D3E-BD67-44EE-B54E-D693E992523F}" dt="2021-10-28T04:10:02.504" v="6388" actId="14100"/>
          <ac:cxnSpMkLst>
            <pc:docMk/>
            <pc:sldMk cId="1815306851" sldId="376"/>
            <ac:cxnSpMk id="246" creationId="{80D506AE-644E-42F5-9117-D25C064D30EB}"/>
          </ac:cxnSpMkLst>
        </pc:cxnChg>
        <pc:cxnChg chg="mod">
          <ac:chgData name="Weiwen Jiang" userId="0e4016a5-9048-4e1b-922e-13dee76f1b6b" providerId="ADAL" clId="{78906D3E-BD67-44EE-B54E-D693E992523F}" dt="2021-10-28T04:09:54.175" v="6386" actId="14100"/>
          <ac:cxnSpMkLst>
            <pc:docMk/>
            <pc:sldMk cId="1815306851" sldId="376"/>
            <ac:cxnSpMk id="272" creationId="{606FB9F8-FA7F-45C1-99ED-9F78F1324B19}"/>
          </ac:cxnSpMkLst>
        </pc:cxnChg>
      </pc:sldChg>
      <pc:sldChg chg="addSp delSp mod">
        <pc:chgData name="Weiwen Jiang" userId="0e4016a5-9048-4e1b-922e-13dee76f1b6b" providerId="ADAL" clId="{78906D3E-BD67-44EE-B54E-D693E992523F}" dt="2021-10-29T17:58:52.846" v="6989"/>
        <pc:sldMkLst>
          <pc:docMk/>
          <pc:sldMk cId="623645242" sldId="377"/>
        </pc:sldMkLst>
        <pc:inkChg chg="add">
          <ac:chgData name="Weiwen Jiang" userId="0e4016a5-9048-4e1b-922e-13dee76f1b6b" providerId="ADAL" clId="{78906D3E-BD67-44EE-B54E-D693E992523F}" dt="2021-10-29T17:58:52.846" v="6989"/>
          <ac:inkMkLst>
            <pc:docMk/>
            <pc:sldMk cId="623645242" sldId="377"/>
            <ac:inkMk id="4" creationId="{147EFF0F-9567-4A48-AF09-EC10DFB76B42}"/>
          </ac:inkMkLst>
        </pc:inkChg>
        <pc:inkChg chg="del">
          <ac:chgData name="Weiwen Jiang" userId="0e4016a5-9048-4e1b-922e-13dee76f1b6b" providerId="ADAL" clId="{78906D3E-BD67-44EE-B54E-D693E992523F}" dt="2021-10-27T15:19:04.828" v="3227" actId="478"/>
          <ac:inkMkLst>
            <pc:docMk/>
            <pc:sldMk cId="623645242" sldId="377"/>
            <ac:inkMk id="4" creationId="{4FEA95E5-95ED-4281-A140-A994DBB06790}"/>
          </ac:inkMkLst>
        </pc:inkChg>
      </pc:sldChg>
      <pc:sldChg chg="delSp modSp mod">
        <pc:chgData name="Weiwen Jiang" userId="0e4016a5-9048-4e1b-922e-13dee76f1b6b" providerId="ADAL" clId="{78906D3E-BD67-44EE-B54E-D693E992523F}" dt="2021-10-27T15:19:00.847" v="3226"/>
        <pc:sldMkLst>
          <pc:docMk/>
          <pc:sldMk cId="1135260834" sldId="378"/>
        </pc:sldMkLst>
        <pc:graphicFrameChg chg="mod">
          <ac:chgData name="Weiwen Jiang" userId="0e4016a5-9048-4e1b-922e-13dee76f1b6b" providerId="ADAL" clId="{78906D3E-BD67-44EE-B54E-D693E992523F}" dt="2021-10-27T15:19:00.847" v="3226"/>
          <ac:graphicFrameMkLst>
            <pc:docMk/>
            <pc:sldMk cId="1135260834" sldId="378"/>
            <ac:graphicFrameMk id="103" creationId="{4EB8A7A1-670F-4373-BE34-8E563A562D24}"/>
          </ac:graphicFrameMkLst>
        </pc:graphicFrameChg>
        <pc:inkChg chg="del">
          <ac:chgData name="Weiwen Jiang" userId="0e4016a5-9048-4e1b-922e-13dee76f1b6b" providerId="ADAL" clId="{78906D3E-BD67-44EE-B54E-D693E992523F}" dt="2021-10-27T15:18:56.070" v="3225" actId="478"/>
          <ac:inkMkLst>
            <pc:docMk/>
            <pc:sldMk cId="1135260834" sldId="378"/>
            <ac:inkMk id="4" creationId="{0B990436-1572-4A1E-8695-D28F0342EA73}"/>
          </ac:inkMkLst>
        </pc:inkChg>
      </pc:sldChg>
      <pc:sldChg chg="addSp delSp mod delAnim">
        <pc:chgData name="Weiwen Jiang" userId="0e4016a5-9048-4e1b-922e-13dee76f1b6b" providerId="ADAL" clId="{78906D3E-BD67-44EE-B54E-D693E992523F}" dt="2021-10-29T17:58:52.846" v="6989"/>
        <pc:sldMkLst>
          <pc:docMk/>
          <pc:sldMk cId="2184086790" sldId="379"/>
        </pc:sldMkLst>
        <pc:spChg chg="del">
          <ac:chgData name="Weiwen Jiang" userId="0e4016a5-9048-4e1b-922e-13dee76f1b6b" providerId="ADAL" clId="{78906D3E-BD67-44EE-B54E-D693E992523F}" dt="2021-10-27T15:19:07.338" v="3228" actId="478"/>
          <ac:spMkLst>
            <pc:docMk/>
            <pc:sldMk cId="2184086790" sldId="379"/>
            <ac:spMk id="18" creationId="{582DEEA9-9CD0-47A4-A721-9FD0148DEB11}"/>
          </ac:spMkLst>
        </pc:spChg>
        <pc:inkChg chg="add">
          <ac:chgData name="Weiwen Jiang" userId="0e4016a5-9048-4e1b-922e-13dee76f1b6b" providerId="ADAL" clId="{78906D3E-BD67-44EE-B54E-D693E992523F}" dt="2021-10-29T17:58:52.846" v="6989"/>
          <ac:inkMkLst>
            <pc:docMk/>
            <pc:sldMk cId="2184086790" sldId="379"/>
            <ac:inkMk id="18" creationId="{F64EDE9F-8B64-4858-8BD1-C5E9566D2017}"/>
          </ac:inkMkLst>
        </pc:inkChg>
        <pc:inkChg chg="del">
          <ac:chgData name="Weiwen Jiang" userId="0e4016a5-9048-4e1b-922e-13dee76f1b6b" providerId="ADAL" clId="{78906D3E-BD67-44EE-B54E-D693E992523F}" dt="2021-10-27T15:19:08.355" v="3229" actId="478"/>
          <ac:inkMkLst>
            <pc:docMk/>
            <pc:sldMk cId="2184086790" sldId="379"/>
            <ac:inkMk id="36" creationId="{2AC50C43-4DA1-4BE6-8EE4-CE6CFBF3363F}"/>
          </ac:inkMkLst>
        </pc:inkChg>
      </pc:sldChg>
      <pc:sldChg chg="addSp delSp mod">
        <pc:chgData name="Weiwen Jiang" userId="0e4016a5-9048-4e1b-922e-13dee76f1b6b" providerId="ADAL" clId="{78906D3E-BD67-44EE-B54E-D693E992523F}" dt="2021-10-29T17:58:52.846" v="6989"/>
        <pc:sldMkLst>
          <pc:docMk/>
          <pc:sldMk cId="3795712608" sldId="380"/>
        </pc:sldMkLst>
        <pc:picChg chg="add del">
          <ac:chgData name="Weiwen Jiang" userId="0e4016a5-9048-4e1b-922e-13dee76f1b6b" providerId="ADAL" clId="{78906D3E-BD67-44EE-B54E-D693E992523F}" dt="2021-10-27T15:19:12.957" v="3231" actId="478"/>
          <ac:picMkLst>
            <pc:docMk/>
            <pc:sldMk cId="3795712608" sldId="380"/>
            <ac:picMk id="29" creationId="{DE3E73E6-ABE8-41C1-9686-8B7235AFB474}"/>
          </ac:picMkLst>
        </pc:picChg>
        <pc:inkChg chg="del">
          <ac:chgData name="Weiwen Jiang" userId="0e4016a5-9048-4e1b-922e-13dee76f1b6b" providerId="ADAL" clId="{78906D3E-BD67-44EE-B54E-D693E992523F}" dt="2021-10-27T15:19:13.645" v="3232" actId="478"/>
          <ac:inkMkLst>
            <pc:docMk/>
            <pc:sldMk cId="3795712608" sldId="380"/>
            <ac:inkMk id="4" creationId="{18EEDF67-C011-4737-A260-7B95DFB8B83B}"/>
          </ac:inkMkLst>
        </pc:inkChg>
        <pc:inkChg chg="add">
          <ac:chgData name="Weiwen Jiang" userId="0e4016a5-9048-4e1b-922e-13dee76f1b6b" providerId="ADAL" clId="{78906D3E-BD67-44EE-B54E-D693E992523F}" dt="2021-10-29T17:58:52.846" v="6989"/>
          <ac:inkMkLst>
            <pc:docMk/>
            <pc:sldMk cId="3795712608" sldId="380"/>
            <ac:inkMk id="4" creationId="{9A376357-F9E3-40B1-A7BC-708E0B7969FC}"/>
          </ac:inkMkLst>
        </pc:inkChg>
      </pc:sldChg>
      <pc:sldChg chg="addSp delSp mod">
        <pc:chgData name="Weiwen Jiang" userId="0e4016a5-9048-4e1b-922e-13dee76f1b6b" providerId="ADAL" clId="{78906D3E-BD67-44EE-B54E-D693E992523F}" dt="2021-10-29T17:58:52.846" v="6989"/>
        <pc:sldMkLst>
          <pc:docMk/>
          <pc:sldMk cId="3042211144" sldId="381"/>
        </pc:sldMkLst>
        <pc:inkChg chg="add">
          <ac:chgData name="Weiwen Jiang" userId="0e4016a5-9048-4e1b-922e-13dee76f1b6b" providerId="ADAL" clId="{78906D3E-BD67-44EE-B54E-D693E992523F}" dt="2021-10-29T17:58:52.846" v="6989"/>
          <ac:inkMkLst>
            <pc:docMk/>
            <pc:sldMk cId="3042211144" sldId="381"/>
            <ac:inkMk id="6" creationId="{10969DD1-6505-4A8C-BC33-06C99A38DA9A}"/>
          </ac:inkMkLst>
        </pc:inkChg>
        <pc:inkChg chg="del">
          <ac:chgData name="Weiwen Jiang" userId="0e4016a5-9048-4e1b-922e-13dee76f1b6b" providerId="ADAL" clId="{78906D3E-BD67-44EE-B54E-D693E992523F}" dt="2021-10-27T15:19:16.589" v="3233" actId="478"/>
          <ac:inkMkLst>
            <pc:docMk/>
            <pc:sldMk cId="3042211144" sldId="381"/>
            <ac:inkMk id="6" creationId="{A86C91CB-D9D2-478C-A9F3-5D7B84E6B4C3}"/>
          </ac:inkMkLst>
        </pc:inkChg>
      </pc:sldChg>
      <pc:sldChg chg="delSp mod">
        <pc:chgData name="Weiwen Jiang" userId="0e4016a5-9048-4e1b-922e-13dee76f1b6b" providerId="ADAL" clId="{78906D3E-BD67-44EE-B54E-D693E992523F}" dt="2021-10-27T15:19:22.787" v="3234" actId="478"/>
        <pc:sldMkLst>
          <pc:docMk/>
          <pc:sldMk cId="1190417494" sldId="383"/>
        </pc:sldMkLst>
        <pc:inkChg chg="del">
          <ac:chgData name="Weiwen Jiang" userId="0e4016a5-9048-4e1b-922e-13dee76f1b6b" providerId="ADAL" clId="{78906D3E-BD67-44EE-B54E-D693E992523F}" dt="2021-10-27T15:19:22.787" v="3234" actId="478"/>
          <ac:inkMkLst>
            <pc:docMk/>
            <pc:sldMk cId="1190417494" sldId="383"/>
            <ac:inkMk id="6" creationId="{9D98D392-D9DD-4877-A1A8-F0D58A6444B7}"/>
          </ac:inkMkLst>
        </pc:inkChg>
      </pc:sldChg>
      <pc:sldChg chg="addSp delSp modSp mod">
        <pc:chgData name="Weiwen Jiang" userId="0e4016a5-9048-4e1b-922e-13dee76f1b6b" providerId="ADAL" clId="{78906D3E-BD67-44EE-B54E-D693E992523F}" dt="2021-10-29T17:58:52.846" v="6989"/>
        <pc:sldMkLst>
          <pc:docMk/>
          <pc:sldMk cId="147776805" sldId="384"/>
        </pc:sldMkLst>
        <pc:spChg chg="mod">
          <ac:chgData name="Weiwen Jiang" userId="0e4016a5-9048-4e1b-922e-13dee76f1b6b" providerId="ADAL" clId="{78906D3E-BD67-44EE-B54E-D693E992523F}" dt="2021-10-27T17:56:18.456" v="4084" actId="20577"/>
          <ac:spMkLst>
            <pc:docMk/>
            <pc:sldMk cId="147776805" sldId="384"/>
            <ac:spMk id="2" creationId="{8B543F39-8D8B-4303-B071-A49A20FB1BC2}"/>
          </ac:spMkLst>
        </pc:spChg>
        <pc:inkChg chg="del">
          <ac:chgData name="Weiwen Jiang" userId="0e4016a5-9048-4e1b-922e-13dee76f1b6b" providerId="ADAL" clId="{78906D3E-BD67-44EE-B54E-D693E992523F}" dt="2021-10-27T15:19:24.729" v="3235" actId="478"/>
          <ac:inkMkLst>
            <pc:docMk/>
            <pc:sldMk cId="147776805" sldId="384"/>
            <ac:inkMk id="5" creationId="{08B1B3C2-EAA4-46D5-959B-4A1CD4813C5C}"/>
          </ac:inkMkLst>
        </pc:inkChg>
        <pc:inkChg chg="add">
          <ac:chgData name="Weiwen Jiang" userId="0e4016a5-9048-4e1b-922e-13dee76f1b6b" providerId="ADAL" clId="{78906D3E-BD67-44EE-B54E-D693E992523F}" dt="2021-10-29T17:58:52.846" v="6989"/>
          <ac:inkMkLst>
            <pc:docMk/>
            <pc:sldMk cId="147776805" sldId="384"/>
            <ac:inkMk id="5" creationId="{90E8813A-8C9E-476F-98EF-D6CA0D91BA79}"/>
          </ac:inkMkLst>
        </pc:inkChg>
      </pc:sldChg>
      <pc:sldChg chg="modSp mod ord">
        <pc:chgData name="Weiwen Jiang" userId="0e4016a5-9048-4e1b-922e-13dee76f1b6b" providerId="ADAL" clId="{78906D3E-BD67-44EE-B54E-D693E992523F}" dt="2021-10-27T15:15:09.770" v="3190" actId="207"/>
        <pc:sldMkLst>
          <pc:docMk/>
          <pc:sldMk cId="2745229491" sldId="386"/>
        </pc:sldMkLst>
        <pc:spChg chg="mod">
          <ac:chgData name="Weiwen Jiang" userId="0e4016a5-9048-4e1b-922e-13dee76f1b6b" providerId="ADAL" clId="{78906D3E-BD67-44EE-B54E-D693E992523F}" dt="2021-10-27T15:14:53.497" v="3186"/>
          <ac:spMkLst>
            <pc:docMk/>
            <pc:sldMk cId="2745229491" sldId="386"/>
            <ac:spMk id="6" creationId="{E3EF9C9E-C3C7-44D1-B262-8C385C8E5AAF}"/>
          </ac:spMkLst>
        </pc:spChg>
        <pc:spChg chg="mod">
          <ac:chgData name="Weiwen Jiang" userId="0e4016a5-9048-4e1b-922e-13dee76f1b6b" providerId="ADAL" clId="{78906D3E-BD67-44EE-B54E-D693E992523F}" dt="2021-10-27T15:15:09.770" v="3190" actId="207"/>
          <ac:spMkLst>
            <pc:docMk/>
            <pc:sldMk cId="2745229491" sldId="386"/>
            <ac:spMk id="7" creationId="{26413307-79F6-4254-8253-B7C600B057A2}"/>
          </ac:spMkLst>
        </pc:spChg>
      </pc:sldChg>
      <pc:sldChg chg="del">
        <pc:chgData name="Weiwen Jiang" userId="0e4016a5-9048-4e1b-922e-13dee76f1b6b" providerId="ADAL" clId="{78906D3E-BD67-44EE-B54E-D693E992523F}" dt="2021-10-27T15:15:55.695" v="3194" actId="47"/>
        <pc:sldMkLst>
          <pc:docMk/>
          <pc:sldMk cId="1465605981" sldId="387"/>
        </pc:sldMkLst>
      </pc:sldChg>
      <pc:sldChg chg="modSp del mod">
        <pc:chgData name="Weiwen Jiang" userId="0e4016a5-9048-4e1b-922e-13dee76f1b6b" providerId="ADAL" clId="{78906D3E-BD67-44EE-B54E-D693E992523F}" dt="2021-10-27T17:35:36.760" v="3727" actId="47"/>
        <pc:sldMkLst>
          <pc:docMk/>
          <pc:sldMk cId="2514840527" sldId="388"/>
        </pc:sldMkLst>
        <pc:spChg chg="mod">
          <ac:chgData name="Weiwen Jiang" userId="0e4016a5-9048-4e1b-922e-13dee76f1b6b" providerId="ADAL" clId="{78906D3E-BD67-44EE-B54E-D693E992523F}" dt="2021-10-27T15:17:27.130" v="3207" actId="207"/>
          <ac:spMkLst>
            <pc:docMk/>
            <pc:sldMk cId="2514840527" sldId="388"/>
            <ac:spMk id="7" creationId="{26413307-79F6-4254-8253-B7C600B057A2}"/>
          </ac:spMkLst>
        </pc:spChg>
      </pc:sldChg>
      <pc:sldChg chg="del">
        <pc:chgData name="Weiwen Jiang" userId="0e4016a5-9048-4e1b-922e-13dee76f1b6b" providerId="ADAL" clId="{78906D3E-BD67-44EE-B54E-D693E992523F}" dt="2021-10-27T17:35:48.326" v="3731" actId="47"/>
        <pc:sldMkLst>
          <pc:docMk/>
          <pc:sldMk cId="146875040" sldId="389"/>
        </pc:sldMkLst>
      </pc:sldChg>
      <pc:sldChg chg="del">
        <pc:chgData name="Weiwen Jiang" userId="0e4016a5-9048-4e1b-922e-13dee76f1b6b" providerId="ADAL" clId="{78906D3E-BD67-44EE-B54E-D693E992523F}" dt="2021-10-27T17:36:04.309" v="3735" actId="47"/>
        <pc:sldMkLst>
          <pc:docMk/>
          <pc:sldMk cId="2053033525" sldId="390"/>
        </pc:sldMkLst>
      </pc:sldChg>
      <pc:sldChg chg="del">
        <pc:chgData name="Weiwen Jiang" userId="0e4016a5-9048-4e1b-922e-13dee76f1b6b" providerId="ADAL" clId="{78906D3E-BD67-44EE-B54E-D693E992523F}" dt="2021-10-27T20:59:35.655" v="4330" actId="47"/>
        <pc:sldMkLst>
          <pc:docMk/>
          <pc:sldMk cId="3012870969" sldId="391"/>
        </pc:sldMkLst>
      </pc:sldChg>
      <pc:sldChg chg="addSp delSp modSp add mod delAnim modAnim modShow">
        <pc:chgData name="Weiwen Jiang" userId="0e4016a5-9048-4e1b-922e-13dee76f1b6b" providerId="ADAL" clId="{78906D3E-BD67-44EE-B54E-D693E992523F}" dt="2021-10-29T17:58:52.846" v="6989"/>
        <pc:sldMkLst>
          <pc:docMk/>
          <pc:sldMk cId="3982424523" sldId="393"/>
        </pc:sldMkLst>
        <pc:spChg chg="mod">
          <ac:chgData name="Weiwen Jiang" userId="0e4016a5-9048-4e1b-922e-13dee76f1b6b" providerId="ADAL" clId="{78906D3E-BD67-44EE-B54E-D693E992523F}" dt="2021-10-26T22:15:56.516" v="1065" actId="20577"/>
          <ac:spMkLst>
            <pc:docMk/>
            <pc:sldMk cId="3982424523" sldId="393"/>
            <ac:spMk id="2" creationId="{C0919165-CE5E-403C-891A-3A97068EBFF6}"/>
          </ac:spMkLst>
        </pc:spChg>
        <pc:spChg chg="add mod">
          <ac:chgData name="Weiwen Jiang" userId="0e4016a5-9048-4e1b-922e-13dee76f1b6b" providerId="ADAL" clId="{78906D3E-BD67-44EE-B54E-D693E992523F}" dt="2021-10-26T22:15:35.734" v="1034" actId="1076"/>
          <ac:spMkLst>
            <pc:docMk/>
            <pc:sldMk cId="3982424523" sldId="393"/>
            <ac:spMk id="5" creationId="{896654B6-9C1A-4CEC-A4BA-EE2B8AB0551C}"/>
          </ac:spMkLst>
        </pc:spChg>
        <pc:spChg chg="mod">
          <ac:chgData name="Weiwen Jiang" userId="0e4016a5-9048-4e1b-922e-13dee76f1b6b" providerId="ADAL" clId="{78906D3E-BD67-44EE-B54E-D693E992523F}" dt="2021-10-26T22:14:50.481" v="1021" actId="113"/>
          <ac:spMkLst>
            <pc:docMk/>
            <pc:sldMk cId="3982424523" sldId="393"/>
            <ac:spMk id="13" creationId="{1A381CFA-2354-470B-A0B4-2DDFF245C03D}"/>
          </ac:spMkLst>
        </pc:spChg>
        <pc:spChg chg="add del">
          <ac:chgData name="Weiwen Jiang" userId="0e4016a5-9048-4e1b-922e-13dee76f1b6b" providerId="ADAL" clId="{78906D3E-BD67-44EE-B54E-D693E992523F}" dt="2021-10-26T22:14:46.033" v="1016" actId="478"/>
          <ac:spMkLst>
            <pc:docMk/>
            <pc:sldMk cId="3982424523" sldId="393"/>
            <ac:spMk id="16" creationId="{DDF69E46-DDED-4D5B-B7B7-236A35FFB3AE}"/>
          </ac:spMkLst>
        </pc:spChg>
        <pc:spChg chg="mod">
          <ac:chgData name="Weiwen Jiang" userId="0e4016a5-9048-4e1b-922e-13dee76f1b6b" providerId="ADAL" clId="{78906D3E-BD67-44EE-B54E-D693E992523F}" dt="2021-10-26T22:14:58.303" v="1024" actId="1076"/>
          <ac:spMkLst>
            <pc:docMk/>
            <pc:sldMk cId="3982424523" sldId="393"/>
            <ac:spMk id="23" creationId="{9C2D1951-907A-4F5B-BD0E-4F033D1C2654}"/>
          </ac:spMkLst>
        </pc:spChg>
        <pc:spChg chg="mod">
          <ac:chgData name="Weiwen Jiang" userId="0e4016a5-9048-4e1b-922e-13dee76f1b6b" providerId="ADAL" clId="{78906D3E-BD67-44EE-B54E-D693E992523F}" dt="2021-10-26T22:14:58.303" v="1024" actId="1076"/>
          <ac:spMkLst>
            <pc:docMk/>
            <pc:sldMk cId="3982424523" sldId="393"/>
            <ac:spMk id="24" creationId="{BE4CFE82-9467-427C-85F3-D2E1E9D45480}"/>
          </ac:spMkLst>
        </pc:spChg>
        <pc:spChg chg="mod">
          <ac:chgData name="Weiwen Jiang" userId="0e4016a5-9048-4e1b-922e-13dee76f1b6b" providerId="ADAL" clId="{78906D3E-BD67-44EE-B54E-D693E992523F}" dt="2021-10-26T22:14:58.303" v="1024" actId="1076"/>
          <ac:spMkLst>
            <pc:docMk/>
            <pc:sldMk cId="3982424523" sldId="393"/>
            <ac:spMk id="27" creationId="{C812FBC0-7DAB-4161-AB45-C7A6D8644BB1}"/>
          </ac:spMkLst>
        </pc:spChg>
        <pc:spChg chg="del">
          <ac:chgData name="Weiwen Jiang" userId="0e4016a5-9048-4e1b-922e-13dee76f1b6b" providerId="ADAL" clId="{78906D3E-BD67-44EE-B54E-D693E992523F}" dt="2021-10-26T22:14:54.106" v="1022" actId="478"/>
          <ac:spMkLst>
            <pc:docMk/>
            <pc:sldMk cId="3982424523" sldId="393"/>
            <ac:spMk id="29" creationId="{DC75191A-1CA2-480D-A755-D81AD1C9C6EC}"/>
          </ac:spMkLst>
        </pc:spChg>
        <pc:spChg chg="del">
          <ac:chgData name="Weiwen Jiang" userId="0e4016a5-9048-4e1b-922e-13dee76f1b6b" providerId="ADAL" clId="{78906D3E-BD67-44EE-B54E-D693E992523F}" dt="2021-10-26T22:14:54.106" v="1022" actId="478"/>
          <ac:spMkLst>
            <pc:docMk/>
            <pc:sldMk cId="3982424523" sldId="393"/>
            <ac:spMk id="30" creationId="{5AE597C7-8959-41B3-8186-02901C70F7AE}"/>
          </ac:spMkLst>
        </pc:spChg>
        <pc:spChg chg="mod">
          <ac:chgData name="Weiwen Jiang" userId="0e4016a5-9048-4e1b-922e-13dee76f1b6b" providerId="ADAL" clId="{78906D3E-BD67-44EE-B54E-D693E992523F}" dt="2021-10-26T22:14:58.303" v="1024" actId="1076"/>
          <ac:spMkLst>
            <pc:docMk/>
            <pc:sldMk cId="3982424523" sldId="393"/>
            <ac:spMk id="31" creationId="{EC207661-6E5B-46B9-B55E-AF3F2FC9A768}"/>
          </ac:spMkLst>
        </pc:spChg>
        <pc:spChg chg="del">
          <ac:chgData name="Weiwen Jiang" userId="0e4016a5-9048-4e1b-922e-13dee76f1b6b" providerId="ADAL" clId="{78906D3E-BD67-44EE-B54E-D693E992523F}" dt="2021-10-26T22:14:54.106" v="1022" actId="478"/>
          <ac:spMkLst>
            <pc:docMk/>
            <pc:sldMk cId="3982424523" sldId="393"/>
            <ac:spMk id="32" creationId="{C16872FA-61DD-4694-8C00-18D07B398E11}"/>
          </ac:spMkLst>
        </pc:spChg>
        <pc:spChg chg="add mod">
          <ac:chgData name="Weiwen Jiang" userId="0e4016a5-9048-4e1b-922e-13dee76f1b6b" providerId="ADAL" clId="{78906D3E-BD67-44EE-B54E-D693E992523F}" dt="2021-10-26T22:15:10.823" v="1027"/>
          <ac:spMkLst>
            <pc:docMk/>
            <pc:sldMk cId="3982424523" sldId="393"/>
            <ac:spMk id="33" creationId="{0F398DEB-F179-484F-B685-AD88C0B379EC}"/>
          </ac:spMkLst>
        </pc:spChg>
        <pc:spChg chg="add mod">
          <ac:chgData name="Weiwen Jiang" userId="0e4016a5-9048-4e1b-922e-13dee76f1b6b" providerId="ADAL" clId="{78906D3E-BD67-44EE-B54E-D693E992523F}" dt="2021-10-26T22:15:10.823" v="1027"/>
          <ac:spMkLst>
            <pc:docMk/>
            <pc:sldMk cId="3982424523" sldId="393"/>
            <ac:spMk id="35" creationId="{C5020F82-25C7-48CE-AD0F-8E30E9C946A8}"/>
          </ac:spMkLst>
        </pc:spChg>
        <pc:spChg chg="add mod">
          <ac:chgData name="Weiwen Jiang" userId="0e4016a5-9048-4e1b-922e-13dee76f1b6b" providerId="ADAL" clId="{78906D3E-BD67-44EE-B54E-D693E992523F}" dt="2021-10-26T22:15:10.823" v="1027"/>
          <ac:spMkLst>
            <pc:docMk/>
            <pc:sldMk cId="3982424523" sldId="393"/>
            <ac:spMk id="36" creationId="{C8FFA7BD-A3D0-46AF-BAB2-90C513A40D55}"/>
          </ac:spMkLst>
        </pc:spChg>
        <pc:spChg chg="add mod">
          <ac:chgData name="Weiwen Jiang" userId="0e4016a5-9048-4e1b-922e-13dee76f1b6b" providerId="ADAL" clId="{78906D3E-BD67-44EE-B54E-D693E992523F}" dt="2021-10-26T22:15:10.823" v="1027"/>
          <ac:spMkLst>
            <pc:docMk/>
            <pc:sldMk cId="3982424523" sldId="393"/>
            <ac:spMk id="37" creationId="{88E57486-F2AE-4CD4-84A0-E430FD02B4A3}"/>
          </ac:spMkLst>
        </pc:spChg>
        <pc:spChg chg="add mod">
          <ac:chgData name="Weiwen Jiang" userId="0e4016a5-9048-4e1b-922e-13dee76f1b6b" providerId="ADAL" clId="{78906D3E-BD67-44EE-B54E-D693E992523F}" dt="2021-10-26T22:15:10.823" v="1027"/>
          <ac:spMkLst>
            <pc:docMk/>
            <pc:sldMk cId="3982424523" sldId="393"/>
            <ac:spMk id="38" creationId="{9A8A4287-4BF6-4764-8FD2-F28B5D2B038B}"/>
          </ac:spMkLst>
        </pc:spChg>
        <pc:spChg chg="add mod">
          <ac:chgData name="Weiwen Jiang" userId="0e4016a5-9048-4e1b-922e-13dee76f1b6b" providerId="ADAL" clId="{78906D3E-BD67-44EE-B54E-D693E992523F}" dt="2021-10-26T22:15:10.823" v="1027"/>
          <ac:spMkLst>
            <pc:docMk/>
            <pc:sldMk cId="3982424523" sldId="393"/>
            <ac:spMk id="39" creationId="{88BF5398-E855-4F81-8087-631E9B511C8A}"/>
          </ac:spMkLst>
        </pc:spChg>
        <pc:picChg chg="del">
          <ac:chgData name="Weiwen Jiang" userId="0e4016a5-9048-4e1b-922e-13dee76f1b6b" providerId="ADAL" clId="{78906D3E-BD67-44EE-B54E-D693E992523F}" dt="2021-10-26T22:14:54.106" v="1022" actId="478"/>
          <ac:picMkLst>
            <pc:docMk/>
            <pc:sldMk cId="3982424523" sldId="393"/>
            <ac:picMk id="7" creationId="{78BF5606-7DFF-47A2-A5B1-2CF671B2C148}"/>
          </ac:picMkLst>
        </pc:picChg>
        <pc:picChg chg="del">
          <ac:chgData name="Weiwen Jiang" userId="0e4016a5-9048-4e1b-922e-13dee76f1b6b" providerId="ADAL" clId="{78906D3E-BD67-44EE-B54E-D693E992523F}" dt="2021-10-26T22:14:54.760" v="1023" actId="478"/>
          <ac:picMkLst>
            <pc:docMk/>
            <pc:sldMk cId="3982424523" sldId="393"/>
            <ac:picMk id="26" creationId="{316BE5CA-A33B-4808-9A0B-F8D3895063A6}"/>
          </ac:picMkLst>
        </pc:picChg>
        <pc:picChg chg="add del">
          <ac:chgData name="Weiwen Jiang" userId="0e4016a5-9048-4e1b-922e-13dee76f1b6b" providerId="ADAL" clId="{78906D3E-BD67-44EE-B54E-D693E992523F}" dt="2021-10-26T22:14:46.297" v="1017" actId="478"/>
          <ac:picMkLst>
            <pc:docMk/>
            <pc:sldMk cId="3982424523" sldId="393"/>
            <ac:picMk id="3074" creationId="{FBE82FEA-DB92-4C05-A93B-7A7D5A524194}"/>
          </ac:picMkLst>
        </pc:picChg>
        <pc:inkChg chg="add">
          <ac:chgData name="Weiwen Jiang" userId="0e4016a5-9048-4e1b-922e-13dee76f1b6b" providerId="ADAL" clId="{78906D3E-BD67-44EE-B54E-D693E992523F}" dt="2021-10-29T17:58:52.846" v="6989"/>
          <ac:inkMkLst>
            <pc:docMk/>
            <pc:sldMk cId="3982424523" sldId="393"/>
            <ac:inkMk id="3" creationId="{B3A5B899-36E3-46BA-8FDC-EC9A593F8147}"/>
          </ac:inkMkLst>
        </pc:inkChg>
        <pc:inkChg chg="del mod">
          <ac:chgData name="Weiwen Jiang" userId="0e4016a5-9048-4e1b-922e-13dee76f1b6b" providerId="ADAL" clId="{78906D3E-BD67-44EE-B54E-D693E992523F}" dt="2021-10-26T22:14:59.652" v="1025" actId="478"/>
          <ac:inkMkLst>
            <pc:docMk/>
            <pc:sldMk cId="3982424523" sldId="393"/>
            <ac:inkMk id="3" creationId="{E1AC5006-21C2-4458-9158-B79D48C7C4A6}"/>
          </ac:inkMkLst>
        </pc:inkChg>
        <pc:cxnChg chg="mod">
          <ac:chgData name="Weiwen Jiang" userId="0e4016a5-9048-4e1b-922e-13dee76f1b6b" providerId="ADAL" clId="{78906D3E-BD67-44EE-B54E-D693E992523F}" dt="2021-10-26T22:14:58.303" v="1024" actId="1076"/>
          <ac:cxnSpMkLst>
            <pc:docMk/>
            <pc:sldMk cId="3982424523" sldId="393"/>
            <ac:cxnSpMk id="19" creationId="{4E0E9806-61F0-4DE5-8BF0-BC9867EE03AE}"/>
          </ac:cxnSpMkLst>
        </pc:cxnChg>
        <pc:cxnChg chg="del">
          <ac:chgData name="Weiwen Jiang" userId="0e4016a5-9048-4e1b-922e-13dee76f1b6b" providerId="ADAL" clId="{78906D3E-BD67-44EE-B54E-D693E992523F}" dt="2021-10-26T22:14:54.106" v="1022" actId="478"/>
          <ac:cxnSpMkLst>
            <pc:docMk/>
            <pc:sldMk cId="3982424523" sldId="393"/>
            <ac:cxnSpMk id="25" creationId="{88937CF6-2BA1-4BFB-B67C-3F79FD833E43}"/>
          </ac:cxnSpMkLst>
        </pc:cxnChg>
        <pc:cxnChg chg="add mod">
          <ac:chgData name="Weiwen Jiang" userId="0e4016a5-9048-4e1b-922e-13dee76f1b6b" providerId="ADAL" clId="{78906D3E-BD67-44EE-B54E-D693E992523F}" dt="2021-10-26T22:15:10.823" v="1027"/>
          <ac:cxnSpMkLst>
            <pc:docMk/>
            <pc:sldMk cId="3982424523" sldId="393"/>
            <ac:cxnSpMk id="28" creationId="{D0B718BC-C73D-43DD-9BEC-2A47F87F15EF}"/>
          </ac:cxnSpMkLst>
        </pc:cxnChg>
      </pc:sldChg>
      <pc:sldChg chg="addSp delSp modSp add mod delAnim modAnim modShow">
        <pc:chgData name="Weiwen Jiang" userId="0e4016a5-9048-4e1b-922e-13dee76f1b6b" providerId="ADAL" clId="{78906D3E-BD67-44EE-B54E-D693E992523F}" dt="2021-10-29T17:58:52.846" v="6989"/>
        <pc:sldMkLst>
          <pc:docMk/>
          <pc:sldMk cId="77836122" sldId="394"/>
        </pc:sldMkLst>
        <pc:spChg chg="mod">
          <ac:chgData name="Weiwen Jiang" userId="0e4016a5-9048-4e1b-922e-13dee76f1b6b" providerId="ADAL" clId="{78906D3E-BD67-44EE-B54E-D693E992523F}" dt="2021-10-26T22:18:06.473" v="1088" actId="1076"/>
          <ac:spMkLst>
            <pc:docMk/>
            <pc:sldMk cId="77836122" sldId="394"/>
            <ac:spMk id="2" creationId="{C0919165-CE5E-403C-891A-3A97068EBFF6}"/>
          </ac:spMkLst>
        </pc:spChg>
        <pc:spChg chg="del">
          <ac:chgData name="Weiwen Jiang" userId="0e4016a5-9048-4e1b-922e-13dee76f1b6b" providerId="ADAL" clId="{78906D3E-BD67-44EE-B54E-D693E992523F}" dt="2021-10-26T22:17:46.633" v="1083" actId="478"/>
          <ac:spMkLst>
            <pc:docMk/>
            <pc:sldMk cId="77836122" sldId="394"/>
            <ac:spMk id="8" creationId="{0CD3619A-1561-4B2E-A18C-10F08176AA4B}"/>
          </ac:spMkLst>
        </pc:spChg>
        <pc:spChg chg="del">
          <ac:chgData name="Weiwen Jiang" userId="0e4016a5-9048-4e1b-922e-13dee76f1b6b" providerId="ADAL" clId="{78906D3E-BD67-44EE-B54E-D693E992523F}" dt="2021-10-26T22:17:46.633" v="1083" actId="478"/>
          <ac:spMkLst>
            <pc:docMk/>
            <pc:sldMk cId="77836122" sldId="394"/>
            <ac:spMk id="9" creationId="{84132B15-E8AF-47F3-89C5-75642831C77A}"/>
          </ac:spMkLst>
        </pc:spChg>
        <pc:spChg chg="del">
          <ac:chgData name="Weiwen Jiang" userId="0e4016a5-9048-4e1b-922e-13dee76f1b6b" providerId="ADAL" clId="{78906D3E-BD67-44EE-B54E-D693E992523F}" dt="2021-10-26T22:17:46.633" v="1083" actId="478"/>
          <ac:spMkLst>
            <pc:docMk/>
            <pc:sldMk cId="77836122" sldId="394"/>
            <ac:spMk id="10" creationId="{0FD95273-F96B-4209-BB0B-E18F00826B5C}"/>
          </ac:spMkLst>
        </pc:spChg>
        <pc:spChg chg="del">
          <ac:chgData name="Weiwen Jiang" userId="0e4016a5-9048-4e1b-922e-13dee76f1b6b" providerId="ADAL" clId="{78906D3E-BD67-44EE-B54E-D693E992523F}" dt="2021-10-26T22:17:46.633" v="1083" actId="478"/>
          <ac:spMkLst>
            <pc:docMk/>
            <pc:sldMk cId="77836122" sldId="394"/>
            <ac:spMk id="12" creationId="{D34B3815-D28B-4153-BE18-F24881681B40}"/>
          </ac:spMkLst>
        </pc:spChg>
        <pc:spChg chg="del">
          <ac:chgData name="Weiwen Jiang" userId="0e4016a5-9048-4e1b-922e-13dee76f1b6b" providerId="ADAL" clId="{78906D3E-BD67-44EE-B54E-D693E992523F}" dt="2021-10-26T22:17:44.200" v="1081" actId="478"/>
          <ac:spMkLst>
            <pc:docMk/>
            <pc:sldMk cId="77836122" sldId="394"/>
            <ac:spMk id="13" creationId="{C1B66C83-C43C-4542-9F10-CE6146164F0E}"/>
          </ac:spMkLst>
        </pc:spChg>
        <pc:spChg chg="mod">
          <ac:chgData name="Weiwen Jiang" userId="0e4016a5-9048-4e1b-922e-13dee76f1b6b" providerId="ADAL" clId="{78906D3E-BD67-44EE-B54E-D693E992523F}" dt="2021-10-26T22:34:41.943" v="1183" actId="1076"/>
          <ac:spMkLst>
            <pc:docMk/>
            <pc:sldMk cId="77836122" sldId="394"/>
            <ac:spMk id="15" creationId="{8E328F5F-3057-4D64-8D3A-BC1440FC0457}"/>
          </ac:spMkLst>
        </pc:spChg>
        <pc:spChg chg="del">
          <ac:chgData name="Weiwen Jiang" userId="0e4016a5-9048-4e1b-922e-13dee76f1b6b" providerId="ADAL" clId="{78906D3E-BD67-44EE-B54E-D693E992523F}" dt="2021-10-26T22:18:02.064" v="1086" actId="478"/>
          <ac:spMkLst>
            <pc:docMk/>
            <pc:sldMk cId="77836122" sldId="394"/>
            <ac:spMk id="32" creationId="{C8499DC5-85B4-4EB3-8449-EAE7FAD2B6EE}"/>
          </ac:spMkLst>
        </pc:spChg>
        <pc:spChg chg="del">
          <ac:chgData name="Weiwen Jiang" userId="0e4016a5-9048-4e1b-922e-13dee76f1b6b" providerId="ADAL" clId="{78906D3E-BD67-44EE-B54E-D693E992523F}" dt="2021-10-26T22:18:02.064" v="1086" actId="478"/>
          <ac:spMkLst>
            <pc:docMk/>
            <pc:sldMk cId="77836122" sldId="394"/>
            <ac:spMk id="34" creationId="{7A5AAFF1-5347-4CD8-9E64-C6651089104D}"/>
          </ac:spMkLst>
        </pc:spChg>
        <pc:spChg chg="del">
          <ac:chgData name="Weiwen Jiang" userId="0e4016a5-9048-4e1b-922e-13dee76f1b6b" providerId="ADAL" clId="{78906D3E-BD67-44EE-B54E-D693E992523F}" dt="2021-10-26T22:18:02.064" v="1086" actId="478"/>
          <ac:spMkLst>
            <pc:docMk/>
            <pc:sldMk cId="77836122" sldId="394"/>
            <ac:spMk id="36" creationId="{DED9A83D-4DED-4352-B386-4849BD6A3B9C}"/>
          </ac:spMkLst>
        </pc:spChg>
        <pc:spChg chg="del">
          <ac:chgData name="Weiwen Jiang" userId="0e4016a5-9048-4e1b-922e-13dee76f1b6b" providerId="ADAL" clId="{78906D3E-BD67-44EE-B54E-D693E992523F}" dt="2021-10-26T22:18:02.064" v="1086" actId="478"/>
          <ac:spMkLst>
            <pc:docMk/>
            <pc:sldMk cId="77836122" sldId="394"/>
            <ac:spMk id="37" creationId="{B3772D13-F061-4986-B727-D14987A70C6D}"/>
          </ac:spMkLst>
        </pc:spChg>
        <pc:spChg chg="mod">
          <ac:chgData name="Weiwen Jiang" userId="0e4016a5-9048-4e1b-922e-13dee76f1b6b" providerId="ADAL" clId="{78906D3E-BD67-44EE-B54E-D693E992523F}" dt="2021-10-26T22:18:11.318" v="1089" actId="1076"/>
          <ac:spMkLst>
            <pc:docMk/>
            <pc:sldMk cId="77836122" sldId="394"/>
            <ac:spMk id="39" creationId="{CF979201-D638-443B-A3C7-FEB41C9751DE}"/>
          </ac:spMkLst>
        </pc:spChg>
        <pc:spChg chg="mod">
          <ac:chgData name="Weiwen Jiang" userId="0e4016a5-9048-4e1b-922e-13dee76f1b6b" providerId="ADAL" clId="{78906D3E-BD67-44EE-B54E-D693E992523F}" dt="2021-10-26T22:18:11.318" v="1089" actId="1076"/>
          <ac:spMkLst>
            <pc:docMk/>
            <pc:sldMk cId="77836122" sldId="394"/>
            <ac:spMk id="40" creationId="{D6BC6229-A2AE-4EEC-B247-18229581B2EC}"/>
          </ac:spMkLst>
        </pc:spChg>
        <pc:spChg chg="mod">
          <ac:chgData name="Weiwen Jiang" userId="0e4016a5-9048-4e1b-922e-13dee76f1b6b" providerId="ADAL" clId="{78906D3E-BD67-44EE-B54E-D693E992523F}" dt="2021-10-26T22:18:11.318" v="1089" actId="1076"/>
          <ac:spMkLst>
            <pc:docMk/>
            <pc:sldMk cId="77836122" sldId="394"/>
            <ac:spMk id="41" creationId="{CB13A758-2902-4163-9984-FB8F7BDDF319}"/>
          </ac:spMkLst>
        </pc:spChg>
        <pc:spChg chg="del">
          <ac:chgData name="Weiwen Jiang" userId="0e4016a5-9048-4e1b-922e-13dee76f1b6b" providerId="ADAL" clId="{78906D3E-BD67-44EE-B54E-D693E992523F}" dt="2021-10-26T22:18:02.064" v="1086" actId="478"/>
          <ac:spMkLst>
            <pc:docMk/>
            <pc:sldMk cId="77836122" sldId="394"/>
            <ac:spMk id="42" creationId="{7ABE6909-8C92-4336-9965-8FB84F654F0D}"/>
          </ac:spMkLst>
        </pc:spChg>
        <pc:spChg chg="add mod">
          <ac:chgData name="Weiwen Jiang" userId="0e4016a5-9048-4e1b-922e-13dee76f1b6b" providerId="ADAL" clId="{78906D3E-BD67-44EE-B54E-D693E992523F}" dt="2021-10-26T22:19:47.038" v="1111" actId="1076"/>
          <ac:spMkLst>
            <pc:docMk/>
            <pc:sldMk cId="77836122" sldId="394"/>
            <ac:spMk id="43" creationId="{9558914E-BC4A-4CA0-BC85-013167225CD2}"/>
          </ac:spMkLst>
        </pc:spChg>
        <pc:spChg chg="mod">
          <ac:chgData name="Weiwen Jiang" userId="0e4016a5-9048-4e1b-922e-13dee76f1b6b" providerId="ADAL" clId="{78906D3E-BD67-44EE-B54E-D693E992523F}" dt="2021-10-26T22:19:19.863" v="1098"/>
          <ac:spMkLst>
            <pc:docMk/>
            <pc:sldMk cId="77836122" sldId="394"/>
            <ac:spMk id="47" creationId="{F1AFB063-0DB2-4019-90A4-5C07B260990F}"/>
          </ac:spMkLst>
        </pc:spChg>
        <pc:spChg chg="mod">
          <ac:chgData name="Weiwen Jiang" userId="0e4016a5-9048-4e1b-922e-13dee76f1b6b" providerId="ADAL" clId="{78906D3E-BD67-44EE-B54E-D693E992523F}" dt="2021-10-26T22:19:19.863" v="1098"/>
          <ac:spMkLst>
            <pc:docMk/>
            <pc:sldMk cId="77836122" sldId="394"/>
            <ac:spMk id="49" creationId="{1282ED05-49EB-4184-BCA9-0AC9F51E3DF4}"/>
          </ac:spMkLst>
        </pc:spChg>
        <pc:spChg chg="mod">
          <ac:chgData name="Weiwen Jiang" userId="0e4016a5-9048-4e1b-922e-13dee76f1b6b" providerId="ADAL" clId="{78906D3E-BD67-44EE-B54E-D693E992523F}" dt="2021-10-26T22:19:19.863" v="1098"/>
          <ac:spMkLst>
            <pc:docMk/>
            <pc:sldMk cId="77836122" sldId="394"/>
            <ac:spMk id="50" creationId="{CDA9C4AE-2B1B-49F6-80DB-03175C0A4C52}"/>
          </ac:spMkLst>
        </pc:spChg>
        <pc:spChg chg="mod">
          <ac:chgData name="Weiwen Jiang" userId="0e4016a5-9048-4e1b-922e-13dee76f1b6b" providerId="ADAL" clId="{78906D3E-BD67-44EE-B54E-D693E992523F}" dt="2021-10-26T22:19:19.863" v="1098"/>
          <ac:spMkLst>
            <pc:docMk/>
            <pc:sldMk cId="77836122" sldId="394"/>
            <ac:spMk id="51" creationId="{F9A95076-FB36-4244-BE63-42EA74F71287}"/>
          </ac:spMkLst>
        </pc:spChg>
        <pc:spChg chg="mod">
          <ac:chgData name="Weiwen Jiang" userId="0e4016a5-9048-4e1b-922e-13dee76f1b6b" providerId="ADAL" clId="{78906D3E-BD67-44EE-B54E-D693E992523F}" dt="2021-10-26T22:19:19.863" v="1098"/>
          <ac:spMkLst>
            <pc:docMk/>
            <pc:sldMk cId="77836122" sldId="394"/>
            <ac:spMk id="52" creationId="{AAE1A592-D699-4187-90C6-E9524574E924}"/>
          </ac:spMkLst>
        </pc:spChg>
        <pc:spChg chg="mod">
          <ac:chgData name="Weiwen Jiang" userId="0e4016a5-9048-4e1b-922e-13dee76f1b6b" providerId="ADAL" clId="{78906D3E-BD67-44EE-B54E-D693E992523F}" dt="2021-10-26T22:19:39.613" v="1110" actId="1076"/>
          <ac:spMkLst>
            <pc:docMk/>
            <pc:sldMk cId="77836122" sldId="394"/>
            <ac:spMk id="53" creationId="{374CCC8A-04E1-48F9-A913-C521996ACA11}"/>
          </ac:spMkLst>
        </pc:spChg>
        <pc:spChg chg="add del mod">
          <ac:chgData name="Weiwen Jiang" userId="0e4016a5-9048-4e1b-922e-13dee76f1b6b" providerId="ADAL" clId="{78906D3E-BD67-44EE-B54E-D693E992523F}" dt="2021-10-26T22:19:35.526" v="1107" actId="478"/>
          <ac:spMkLst>
            <pc:docMk/>
            <pc:sldMk cId="77836122" sldId="394"/>
            <ac:spMk id="54" creationId="{1413632F-A71B-4FAA-9F2A-B1DA2DDB7E84}"/>
          </ac:spMkLst>
        </pc:spChg>
        <pc:spChg chg="mod">
          <ac:chgData name="Weiwen Jiang" userId="0e4016a5-9048-4e1b-922e-13dee76f1b6b" providerId="ADAL" clId="{78906D3E-BD67-44EE-B54E-D693E992523F}" dt="2021-10-26T22:33:47.284" v="1153" actId="1076"/>
          <ac:spMkLst>
            <pc:docMk/>
            <pc:sldMk cId="77836122" sldId="394"/>
            <ac:spMk id="59" creationId="{ABB0C0AC-98B2-4F1B-A218-71E4EB145390}"/>
          </ac:spMkLst>
        </pc:spChg>
        <pc:spChg chg="mod">
          <ac:chgData name="Weiwen Jiang" userId="0e4016a5-9048-4e1b-922e-13dee76f1b6b" providerId="ADAL" clId="{78906D3E-BD67-44EE-B54E-D693E992523F}" dt="2021-10-26T22:33:46.972" v="1152" actId="1076"/>
          <ac:spMkLst>
            <pc:docMk/>
            <pc:sldMk cId="77836122" sldId="394"/>
            <ac:spMk id="61" creationId="{B83326AA-415A-41A3-9868-1C48C565EAC1}"/>
          </ac:spMkLst>
        </pc:spChg>
        <pc:spChg chg="mod">
          <ac:chgData name="Weiwen Jiang" userId="0e4016a5-9048-4e1b-922e-13dee76f1b6b" providerId="ADAL" clId="{78906D3E-BD67-44EE-B54E-D693E992523F}" dt="2021-10-26T22:33:47.284" v="1153" actId="1076"/>
          <ac:spMkLst>
            <pc:docMk/>
            <pc:sldMk cId="77836122" sldId="394"/>
            <ac:spMk id="62" creationId="{8087B4BF-8D1A-4191-A2CB-671069C0AC11}"/>
          </ac:spMkLst>
        </pc:spChg>
        <pc:spChg chg="mod">
          <ac:chgData name="Weiwen Jiang" userId="0e4016a5-9048-4e1b-922e-13dee76f1b6b" providerId="ADAL" clId="{78906D3E-BD67-44EE-B54E-D693E992523F}" dt="2021-10-26T22:20:19.036" v="1113"/>
          <ac:spMkLst>
            <pc:docMk/>
            <pc:sldMk cId="77836122" sldId="394"/>
            <ac:spMk id="63" creationId="{6DFC273E-64C2-45CC-9FF3-4F0232969B52}"/>
          </ac:spMkLst>
        </pc:spChg>
        <pc:spChg chg="mod">
          <ac:chgData name="Weiwen Jiang" userId="0e4016a5-9048-4e1b-922e-13dee76f1b6b" providerId="ADAL" clId="{78906D3E-BD67-44EE-B54E-D693E992523F}" dt="2021-10-26T22:20:19.036" v="1113"/>
          <ac:spMkLst>
            <pc:docMk/>
            <pc:sldMk cId="77836122" sldId="394"/>
            <ac:spMk id="64" creationId="{E21EF4D0-E058-4AEE-A7AD-0289762F59DA}"/>
          </ac:spMkLst>
        </pc:spChg>
        <pc:spChg chg="mod">
          <ac:chgData name="Weiwen Jiang" userId="0e4016a5-9048-4e1b-922e-13dee76f1b6b" providerId="ADAL" clId="{78906D3E-BD67-44EE-B54E-D693E992523F}" dt="2021-10-26T22:33:46.670" v="1151" actId="1076"/>
          <ac:spMkLst>
            <pc:docMk/>
            <pc:sldMk cId="77836122" sldId="394"/>
            <ac:spMk id="65" creationId="{691325C9-F3BB-46AE-A656-CBDFEBB8F711}"/>
          </ac:spMkLst>
        </pc:spChg>
        <pc:spChg chg="add mod">
          <ac:chgData name="Weiwen Jiang" userId="0e4016a5-9048-4e1b-922e-13dee76f1b6b" providerId="ADAL" clId="{78906D3E-BD67-44EE-B54E-D693E992523F}" dt="2021-10-26T22:35:25.009" v="1194" actId="1076"/>
          <ac:spMkLst>
            <pc:docMk/>
            <pc:sldMk cId="77836122" sldId="394"/>
            <ac:spMk id="66" creationId="{256DE7C0-6A58-4E71-9635-D773D71515A8}"/>
          </ac:spMkLst>
        </pc:spChg>
        <pc:spChg chg="add mod">
          <ac:chgData name="Weiwen Jiang" userId="0e4016a5-9048-4e1b-922e-13dee76f1b6b" providerId="ADAL" clId="{78906D3E-BD67-44EE-B54E-D693E992523F}" dt="2021-10-26T22:34:59.734" v="1189" actId="164"/>
          <ac:spMkLst>
            <pc:docMk/>
            <pc:sldMk cId="77836122" sldId="394"/>
            <ac:spMk id="68" creationId="{BE56155D-5CAB-46D4-97E1-8A52B625D928}"/>
          </ac:spMkLst>
        </pc:spChg>
        <pc:spChg chg="add mod">
          <ac:chgData name="Weiwen Jiang" userId="0e4016a5-9048-4e1b-922e-13dee76f1b6b" providerId="ADAL" clId="{78906D3E-BD67-44EE-B54E-D693E992523F}" dt="2021-10-26T22:34:59.734" v="1189" actId="164"/>
          <ac:spMkLst>
            <pc:docMk/>
            <pc:sldMk cId="77836122" sldId="394"/>
            <ac:spMk id="69" creationId="{205FA552-2D18-4EC4-A045-787589EC5D5A}"/>
          </ac:spMkLst>
        </pc:spChg>
        <pc:spChg chg="add mod">
          <ac:chgData name="Weiwen Jiang" userId="0e4016a5-9048-4e1b-922e-13dee76f1b6b" providerId="ADAL" clId="{78906D3E-BD67-44EE-B54E-D693E992523F}" dt="2021-10-26T22:34:59.734" v="1189" actId="164"/>
          <ac:spMkLst>
            <pc:docMk/>
            <pc:sldMk cId="77836122" sldId="394"/>
            <ac:spMk id="71" creationId="{01620823-22FE-489A-8F2C-90FFE3827081}"/>
          </ac:spMkLst>
        </pc:spChg>
        <pc:spChg chg="add mod">
          <ac:chgData name="Weiwen Jiang" userId="0e4016a5-9048-4e1b-922e-13dee76f1b6b" providerId="ADAL" clId="{78906D3E-BD67-44EE-B54E-D693E992523F}" dt="2021-10-26T22:34:59.734" v="1189" actId="164"/>
          <ac:spMkLst>
            <pc:docMk/>
            <pc:sldMk cId="77836122" sldId="394"/>
            <ac:spMk id="72" creationId="{DECB665A-2A72-453C-BCA0-7D0BE01F2B89}"/>
          </ac:spMkLst>
        </pc:spChg>
        <pc:spChg chg="add del mod">
          <ac:chgData name="Weiwen Jiang" userId="0e4016a5-9048-4e1b-922e-13dee76f1b6b" providerId="ADAL" clId="{78906D3E-BD67-44EE-B54E-D693E992523F}" dt="2021-10-29T16:43:05.374" v="6924" actId="478"/>
          <ac:spMkLst>
            <pc:docMk/>
            <pc:sldMk cId="77836122" sldId="394"/>
            <ac:spMk id="76" creationId="{627DC746-8499-4F0B-8A00-91D0C720AA88}"/>
          </ac:spMkLst>
        </pc:spChg>
        <pc:grpChg chg="del mod">
          <ac:chgData name="Weiwen Jiang" userId="0e4016a5-9048-4e1b-922e-13dee76f1b6b" providerId="ADAL" clId="{78906D3E-BD67-44EE-B54E-D693E992523F}" dt="2021-10-26T22:19:19.208" v="1097" actId="478"/>
          <ac:grpSpMkLst>
            <pc:docMk/>
            <pc:sldMk cId="77836122" sldId="394"/>
            <ac:grpSpMk id="5" creationId="{16718719-5F56-4EFF-A4F2-CF006D995F91}"/>
          </ac:grpSpMkLst>
        </pc:grpChg>
        <pc:grpChg chg="add mod">
          <ac:chgData name="Weiwen Jiang" userId="0e4016a5-9048-4e1b-922e-13dee76f1b6b" providerId="ADAL" clId="{78906D3E-BD67-44EE-B54E-D693E992523F}" dt="2021-10-26T22:19:37.160" v="1109" actId="1076"/>
          <ac:grpSpMkLst>
            <pc:docMk/>
            <pc:sldMk cId="77836122" sldId="394"/>
            <ac:grpSpMk id="44" creationId="{00C2BD57-6506-4311-AED5-995128A4DF3D}"/>
          </ac:grpSpMkLst>
        </pc:grpChg>
        <pc:grpChg chg="add mod">
          <ac:chgData name="Weiwen Jiang" userId="0e4016a5-9048-4e1b-922e-13dee76f1b6b" providerId="ADAL" clId="{78906D3E-BD67-44EE-B54E-D693E992523F}" dt="2021-10-26T22:35:08.230" v="1192" actId="1076"/>
          <ac:grpSpMkLst>
            <pc:docMk/>
            <pc:sldMk cId="77836122" sldId="394"/>
            <ac:grpSpMk id="56" creationId="{D97F70C8-E49F-462A-9A9A-5559C37DB0C5}"/>
          </ac:grpSpMkLst>
        </pc:grpChg>
        <pc:grpChg chg="add del mod">
          <ac:chgData name="Weiwen Jiang" userId="0e4016a5-9048-4e1b-922e-13dee76f1b6b" providerId="ADAL" clId="{78906D3E-BD67-44EE-B54E-D693E992523F}" dt="2021-10-29T16:43:05.374" v="6924" actId="478"/>
          <ac:grpSpMkLst>
            <pc:docMk/>
            <pc:sldMk cId="77836122" sldId="394"/>
            <ac:grpSpMk id="73" creationId="{69351437-117B-4B38-992E-1FBA20D95D2F}"/>
          </ac:grpSpMkLst>
        </pc:grpChg>
        <pc:graphicFrameChg chg="del">
          <ac:chgData name="Weiwen Jiang" userId="0e4016a5-9048-4e1b-922e-13dee76f1b6b" providerId="ADAL" clId="{78906D3E-BD67-44EE-B54E-D693E992523F}" dt="2021-10-26T22:17:49.821" v="1084" actId="478"/>
          <ac:graphicFrameMkLst>
            <pc:docMk/>
            <pc:sldMk cId="77836122" sldId="394"/>
            <ac:graphicFrameMk id="11" creationId="{70698239-2670-45B7-AA73-E37A2A55AF81}"/>
          </ac:graphicFrameMkLst>
        </pc:graphicFrameChg>
        <pc:picChg chg="del">
          <ac:chgData name="Weiwen Jiang" userId="0e4016a5-9048-4e1b-922e-13dee76f1b6b" providerId="ADAL" clId="{78906D3E-BD67-44EE-B54E-D693E992523F}" dt="2021-10-26T22:17:44.695" v="1082" actId="478"/>
          <ac:picMkLst>
            <pc:docMk/>
            <pc:sldMk cId="77836122" sldId="394"/>
            <ac:picMk id="7" creationId="{2BDAAD60-B0F6-49B8-A572-83AF1D9E7EB1}"/>
          </ac:picMkLst>
        </pc:picChg>
        <pc:picChg chg="del">
          <ac:chgData name="Weiwen Jiang" userId="0e4016a5-9048-4e1b-922e-13dee76f1b6b" providerId="ADAL" clId="{78906D3E-BD67-44EE-B54E-D693E992523F}" dt="2021-10-26T22:18:02.064" v="1086" actId="478"/>
          <ac:picMkLst>
            <pc:docMk/>
            <pc:sldMk cId="77836122" sldId="394"/>
            <ac:picMk id="38" creationId="{E97EDE44-6E09-4CC9-9ABE-5469B2438401}"/>
          </ac:picMkLst>
        </pc:picChg>
        <pc:picChg chg="add mod">
          <ac:chgData name="Weiwen Jiang" userId="0e4016a5-9048-4e1b-922e-13dee76f1b6b" providerId="ADAL" clId="{78906D3E-BD67-44EE-B54E-D693E992523F}" dt="2021-10-26T22:36:03.050" v="1196" actId="1076"/>
          <ac:picMkLst>
            <pc:docMk/>
            <pc:sldMk cId="77836122" sldId="394"/>
            <ac:picMk id="55" creationId="{764946AA-CFDE-4A6C-B202-2F6BBC79BAE5}"/>
          </ac:picMkLst>
        </pc:picChg>
        <pc:inkChg chg="add">
          <ac:chgData name="Weiwen Jiang" userId="0e4016a5-9048-4e1b-922e-13dee76f1b6b" providerId="ADAL" clId="{78906D3E-BD67-44EE-B54E-D693E992523F}" dt="2021-10-29T17:58:52.846" v="6989"/>
          <ac:inkMkLst>
            <pc:docMk/>
            <pc:sldMk cId="77836122" sldId="394"/>
            <ac:inkMk id="3" creationId="{22E68C90-885C-424A-BE16-9614482E6D95}"/>
          </ac:inkMkLst>
        </pc:inkChg>
        <pc:inkChg chg="del">
          <ac:chgData name="Weiwen Jiang" userId="0e4016a5-9048-4e1b-922e-13dee76f1b6b" providerId="ADAL" clId="{78906D3E-BD67-44EE-B54E-D693E992523F}" dt="2021-10-26T22:17:51.952" v="1085" actId="478"/>
          <ac:inkMkLst>
            <pc:docMk/>
            <pc:sldMk cId="77836122" sldId="394"/>
            <ac:inkMk id="3" creationId="{4BC14675-F590-4DF3-8AA8-C3F4C9ECDA39}"/>
          </ac:inkMkLst>
        </pc:inkChg>
        <pc:cxnChg chg="mod">
          <ac:chgData name="Weiwen Jiang" userId="0e4016a5-9048-4e1b-922e-13dee76f1b6b" providerId="ADAL" clId="{78906D3E-BD67-44EE-B54E-D693E992523F}" dt="2021-10-26T22:19:19.208" v="1097" actId="478"/>
          <ac:cxnSpMkLst>
            <pc:docMk/>
            <pc:sldMk cId="77836122" sldId="394"/>
            <ac:cxnSpMk id="26" creationId="{D259C117-A6B8-4970-B13A-5C765225ACFA}"/>
          </ac:cxnSpMkLst>
        </pc:cxnChg>
        <pc:cxnChg chg="del">
          <ac:chgData name="Weiwen Jiang" userId="0e4016a5-9048-4e1b-922e-13dee76f1b6b" providerId="ADAL" clId="{78906D3E-BD67-44EE-B54E-D693E992523F}" dt="2021-10-26T22:18:02.064" v="1086" actId="478"/>
          <ac:cxnSpMkLst>
            <pc:docMk/>
            <pc:sldMk cId="77836122" sldId="394"/>
            <ac:cxnSpMk id="31" creationId="{4FEE69FA-F251-45ED-8FB7-75D5929A5BA5}"/>
          </ac:cxnSpMkLst>
        </pc:cxnChg>
        <pc:cxnChg chg="del">
          <ac:chgData name="Weiwen Jiang" userId="0e4016a5-9048-4e1b-922e-13dee76f1b6b" providerId="ADAL" clId="{78906D3E-BD67-44EE-B54E-D693E992523F}" dt="2021-10-26T22:18:02.064" v="1086" actId="478"/>
          <ac:cxnSpMkLst>
            <pc:docMk/>
            <pc:sldMk cId="77836122" sldId="394"/>
            <ac:cxnSpMk id="33" creationId="{0FDEBA3F-8C42-4B8F-A362-7CB09C715C2F}"/>
          </ac:cxnSpMkLst>
        </pc:cxnChg>
        <pc:cxnChg chg="del">
          <ac:chgData name="Weiwen Jiang" userId="0e4016a5-9048-4e1b-922e-13dee76f1b6b" providerId="ADAL" clId="{78906D3E-BD67-44EE-B54E-D693E992523F}" dt="2021-10-26T22:18:02.064" v="1086" actId="478"/>
          <ac:cxnSpMkLst>
            <pc:docMk/>
            <pc:sldMk cId="77836122" sldId="394"/>
            <ac:cxnSpMk id="35" creationId="{C2A21B6B-DE23-4F35-9F1E-804F4822C67A}"/>
          </ac:cxnSpMkLst>
        </pc:cxnChg>
        <pc:cxnChg chg="mod">
          <ac:chgData name="Weiwen Jiang" userId="0e4016a5-9048-4e1b-922e-13dee76f1b6b" providerId="ADAL" clId="{78906D3E-BD67-44EE-B54E-D693E992523F}" dt="2021-10-26T22:19:19.863" v="1098"/>
          <ac:cxnSpMkLst>
            <pc:docMk/>
            <pc:sldMk cId="77836122" sldId="394"/>
            <ac:cxnSpMk id="45" creationId="{856F4BB0-6695-4DB5-BCCC-E0D5644F3227}"/>
          </ac:cxnSpMkLst>
        </pc:cxnChg>
        <pc:cxnChg chg="mod">
          <ac:chgData name="Weiwen Jiang" userId="0e4016a5-9048-4e1b-922e-13dee76f1b6b" providerId="ADAL" clId="{78906D3E-BD67-44EE-B54E-D693E992523F}" dt="2021-10-26T22:19:19.863" v="1098"/>
          <ac:cxnSpMkLst>
            <pc:docMk/>
            <pc:sldMk cId="77836122" sldId="394"/>
            <ac:cxnSpMk id="46" creationId="{7BC99D6D-5E9A-42B8-A94A-7D02A4429571}"/>
          </ac:cxnSpMkLst>
        </pc:cxnChg>
        <pc:cxnChg chg="mod">
          <ac:chgData name="Weiwen Jiang" userId="0e4016a5-9048-4e1b-922e-13dee76f1b6b" providerId="ADAL" clId="{78906D3E-BD67-44EE-B54E-D693E992523F}" dt="2021-10-26T22:19:19.863" v="1098"/>
          <ac:cxnSpMkLst>
            <pc:docMk/>
            <pc:sldMk cId="77836122" sldId="394"/>
            <ac:cxnSpMk id="48" creationId="{77A23044-D23D-44E2-82CF-4335404B04FF}"/>
          </ac:cxnSpMkLst>
        </pc:cxnChg>
        <pc:cxnChg chg="mod">
          <ac:chgData name="Weiwen Jiang" userId="0e4016a5-9048-4e1b-922e-13dee76f1b6b" providerId="ADAL" clId="{78906D3E-BD67-44EE-B54E-D693E992523F}" dt="2021-10-26T22:33:47.660" v="1154" actId="14100"/>
          <ac:cxnSpMkLst>
            <pc:docMk/>
            <pc:sldMk cId="77836122" sldId="394"/>
            <ac:cxnSpMk id="57" creationId="{6F669319-84B6-484D-A022-4A8D5F11D5BF}"/>
          </ac:cxnSpMkLst>
        </pc:cxnChg>
        <pc:cxnChg chg="mod">
          <ac:chgData name="Weiwen Jiang" userId="0e4016a5-9048-4e1b-922e-13dee76f1b6b" providerId="ADAL" clId="{78906D3E-BD67-44EE-B54E-D693E992523F}" dt="2021-10-26T22:33:48.060" v="1155" actId="14100"/>
          <ac:cxnSpMkLst>
            <pc:docMk/>
            <pc:sldMk cId="77836122" sldId="394"/>
            <ac:cxnSpMk id="58" creationId="{7634C275-10AC-43EC-806F-67D6F439F4E3}"/>
          </ac:cxnSpMkLst>
        </pc:cxnChg>
        <pc:cxnChg chg="mod">
          <ac:chgData name="Weiwen Jiang" userId="0e4016a5-9048-4e1b-922e-13dee76f1b6b" providerId="ADAL" clId="{78906D3E-BD67-44EE-B54E-D693E992523F}" dt="2021-10-26T22:33:47.284" v="1153" actId="1076"/>
          <ac:cxnSpMkLst>
            <pc:docMk/>
            <pc:sldMk cId="77836122" sldId="394"/>
            <ac:cxnSpMk id="60" creationId="{57FBAA5B-CD30-4C1B-B7EE-655328738E87}"/>
          </ac:cxnSpMkLst>
        </pc:cxnChg>
        <pc:cxnChg chg="add mod">
          <ac:chgData name="Weiwen Jiang" userId="0e4016a5-9048-4e1b-922e-13dee76f1b6b" providerId="ADAL" clId="{78906D3E-BD67-44EE-B54E-D693E992523F}" dt="2021-10-26T22:34:59.734" v="1189" actId="164"/>
          <ac:cxnSpMkLst>
            <pc:docMk/>
            <pc:sldMk cId="77836122" sldId="394"/>
            <ac:cxnSpMk id="67" creationId="{8892DA0F-F3AA-4712-9105-186D89530DC8}"/>
          </ac:cxnSpMkLst>
        </pc:cxnChg>
        <pc:cxnChg chg="add mod">
          <ac:chgData name="Weiwen Jiang" userId="0e4016a5-9048-4e1b-922e-13dee76f1b6b" providerId="ADAL" clId="{78906D3E-BD67-44EE-B54E-D693E992523F}" dt="2021-10-26T22:34:59.734" v="1189" actId="164"/>
          <ac:cxnSpMkLst>
            <pc:docMk/>
            <pc:sldMk cId="77836122" sldId="394"/>
            <ac:cxnSpMk id="70" creationId="{D36F61E0-4C0A-4C4B-9A56-4AEF1FC12A2A}"/>
          </ac:cxnSpMkLst>
        </pc:cxnChg>
      </pc:sldChg>
      <pc:sldChg chg="mod modShow">
        <pc:chgData name="Weiwen Jiang" userId="0e4016a5-9048-4e1b-922e-13dee76f1b6b" providerId="ADAL" clId="{78906D3E-BD67-44EE-B54E-D693E992523F}" dt="2021-10-29T15:55:41.216" v="6902" actId="729"/>
        <pc:sldMkLst>
          <pc:docMk/>
          <pc:sldMk cId="1721193236" sldId="395"/>
        </pc:sldMkLst>
      </pc:sldChg>
      <pc:sldChg chg="delSp del mod ord">
        <pc:chgData name="Weiwen Jiang" userId="0e4016a5-9048-4e1b-922e-13dee76f1b6b" providerId="ADAL" clId="{78906D3E-BD67-44EE-B54E-D693E992523F}" dt="2021-10-27T15:07:13.609" v="3173" actId="2696"/>
        <pc:sldMkLst>
          <pc:docMk/>
          <pc:sldMk cId="547284272" sldId="396"/>
        </pc:sldMkLst>
        <pc:inkChg chg="del">
          <ac:chgData name="Weiwen Jiang" userId="0e4016a5-9048-4e1b-922e-13dee76f1b6b" providerId="ADAL" clId="{78906D3E-BD67-44EE-B54E-D693E992523F}" dt="2021-10-27T15:06:00.732" v="3158" actId="478"/>
          <ac:inkMkLst>
            <pc:docMk/>
            <pc:sldMk cId="547284272" sldId="396"/>
            <ac:inkMk id="37" creationId="{6961A564-265F-49DC-8F57-0AC2F4176FB4}"/>
          </ac:inkMkLst>
        </pc:inkChg>
      </pc:sldChg>
      <pc:sldChg chg="add del">
        <pc:chgData name="Weiwen Jiang" userId="0e4016a5-9048-4e1b-922e-13dee76f1b6b" providerId="ADAL" clId="{78906D3E-BD67-44EE-B54E-D693E992523F}" dt="2021-10-27T15:12:58.230" v="3175" actId="2696"/>
        <pc:sldMkLst>
          <pc:docMk/>
          <pc:sldMk cId="2367137593" sldId="396"/>
        </pc:sldMkLst>
      </pc:sldChg>
      <pc:sldChg chg="add del">
        <pc:chgData name="Weiwen Jiang" userId="0e4016a5-9048-4e1b-922e-13dee76f1b6b" providerId="ADAL" clId="{78906D3E-BD67-44EE-B54E-D693E992523F}" dt="2021-10-27T15:17:55.789" v="3211" actId="47"/>
        <pc:sldMkLst>
          <pc:docMk/>
          <pc:sldMk cId="3961372205" sldId="396"/>
        </pc:sldMkLst>
      </pc:sldChg>
      <pc:sldChg chg="ord">
        <pc:chgData name="Weiwen Jiang" userId="0e4016a5-9048-4e1b-922e-13dee76f1b6b" providerId="ADAL" clId="{78906D3E-BD67-44EE-B54E-D693E992523F}" dt="2021-10-27T17:40:04.860" v="3762"/>
        <pc:sldMkLst>
          <pc:docMk/>
          <pc:sldMk cId="3129330316" sldId="397"/>
        </pc:sldMkLst>
      </pc:sldChg>
      <pc:sldChg chg="delSp mod modShow">
        <pc:chgData name="Weiwen Jiang" userId="0e4016a5-9048-4e1b-922e-13dee76f1b6b" providerId="ADAL" clId="{78906D3E-BD67-44EE-B54E-D693E992523F}" dt="2021-10-29T15:55:41.216" v="6902" actId="729"/>
        <pc:sldMkLst>
          <pc:docMk/>
          <pc:sldMk cId="3569815131" sldId="757"/>
        </pc:sldMkLst>
        <pc:inkChg chg="del">
          <ac:chgData name="Weiwen Jiang" userId="0e4016a5-9048-4e1b-922e-13dee76f1b6b" providerId="ADAL" clId="{78906D3E-BD67-44EE-B54E-D693E992523F}" dt="2021-10-27T15:06:25.118" v="3164" actId="478"/>
          <ac:inkMkLst>
            <pc:docMk/>
            <pc:sldMk cId="3569815131" sldId="757"/>
            <ac:inkMk id="5" creationId="{3B54E3B7-7047-454E-B25D-AFB923E84223}"/>
          </ac:inkMkLst>
        </pc:inkChg>
      </pc:sldChg>
      <pc:sldChg chg="delSp mod modShow">
        <pc:chgData name="Weiwen Jiang" userId="0e4016a5-9048-4e1b-922e-13dee76f1b6b" providerId="ADAL" clId="{78906D3E-BD67-44EE-B54E-D693E992523F}" dt="2021-10-29T15:55:41.216" v="6902" actId="729"/>
        <pc:sldMkLst>
          <pc:docMk/>
          <pc:sldMk cId="2971940560" sldId="758"/>
        </pc:sldMkLst>
        <pc:inkChg chg="del">
          <ac:chgData name="Weiwen Jiang" userId="0e4016a5-9048-4e1b-922e-13dee76f1b6b" providerId="ADAL" clId="{78906D3E-BD67-44EE-B54E-D693E992523F}" dt="2021-10-27T15:06:27.327" v="3165" actId="478"/>
          <ac:inkMkLst>
            <pc:docMk/>
            <pc:sldMk cId="2971940560" sldId="758"/>
            <ac:inkMk id="6" creationId="{432C3315-1119-48D4-B30F-10AD7EFDFE83}"/>
          </ac:inkMkLst>
        </pc:inkChg>
      </pc:sldChg>
      <pc:sldChg chg="delSp mod modShow">
        <pc:chgData name="Weiwen Jiang" userId="0e4016a5-9048-4e1b-922e-13dee76f1b6b" providerId="ADAL" clId="{78906D3E-BD67-44EE-B54E-D693E992523F}" dt="2021-10-29T15:55:41.216" v="6902" actId="729"/>
        <pc:sldMkLst>
          <pc:docMk/>
          <pc:sldMk cId="293125446" sldId="759"/>
        </pc:sldMkLst>
        <pc:inkChg chg="del">
          <ac:chgData name="Weiwen Jiang" userId="0e4016a5-9048-4e1b-922e-13dee76f1b6b" providerId="ADAL" clId="{78906D3E-BD67-44EE-B54E-D693E992523F}" dt="2021-10-27T15:06:31.664" v="3166" actId="478"/>
          <ac:inkMkLst>
            <pc:docMk/>
            <pc:sldMk cId="293125446" sldId="759"/>
            <ac:inkMk id="6" creationId="{A69D99F5-EE76-4D55-8C81-D077A6EA942A}"/>
          </ac:inkMkLst>
        </pc:inkChg>
      </pc:sldChg>
      <pc:sldChg chg="delSp modSp mod modShow">
        <pc:chgData name="Weiwen Jiang" userId="0e4016a5-9048-4e1b-922e-13dee76f1b6b" providerId="ADAL" clId="{78906D3E-BD67-44EE-B54E-D693E992523F}" dt="2021-10-29T15:55:41.216" v="6902" actId="729"/>
        <pc:sldMkLst>
          <pc:docMk/>
          <pc:sldMk cId="2901401823" sldId="760"/>
        </pc:sldMkLst>
        <pc:graphicFrameChg chg="modGraphic">
          <ac:chgData name="Weiwen Jiang" userId="0e4016a5-9048-4e1b-922e-13dee76f1b6b" providerId="ADAL" clId="{78906D3E-BD67-44EE-B54E-D693E992523F}" dt="2021-10-27T15:49:40.701" v="3693" actId="113"/>
          <ac:graphicFrameMkLst>
            <pc:docMk/>
            <pc:sldMk cId="2901401823" sldId="760"/>
            <ac:graphicFrameMk id="4" creationId="{887B08F7-03C2-438D-90C9-19449D245CE5}"/>
          </ac:graphicFrameMkLst>
        </pc:graphicFrameChg>
        <pc:inkChg chg="del">
          <ac:chgData name="Weiwen Jiang" userId="0e4016a5-9048-4e1b-922e-13dee76f1b6b" providerId="ADAL" clId="{78906D3E-BD67-44EE-B54E-D693E992523F}" dt="2021-10-27T15:06:33.815" v="3167" actId="478"/>
          <ac:inkMkLst>
            <pc:docMk/>
            <pc:sldMk cId="2901401823" sldId="760"/>
            <ac:inkMk id="5" creationId="{9E967C6B-4491-4191-978C-5BE4AEDD70F7}"/>
          </ac:inkMkLst>
        </pc:inkChg>
      </pc:sldChg>
      <pc:sldChg chg="addSp delSp modSp mod modClrScheme modAnim chgLayout">
        <pc:chgData name="Weiwen Jiang" userId="0e4016a5-9048-4e1b-922e-13dee76f1b6b" providerId="ADAL" clId="{78906D3E-BD67-44EE-B54E-D693E992523F}" dt="2021-10-29T17:58:52.846" v="6989"/>
        <pc:sldMkLst>
          <pc:docMk/>
          <pc:sldMk cId="1045810712" sldId="783"/>
        </pc:sldMkLst>
        <pc:spChg chg="mod">
          <ac:chgData name="Weiwen Jiang" userId="0e4016a5-9048-4e1b-922e-13dee76f1b6b" providerId="ADAL" clId="{78906D3E-BD67-44EE-B54E-D693E992523F}" dt="2021-10-27T15:05:19.306" v="3154" actId="1076"/>
          <ac:spMkLst>
            <pc:docMk/>
            <pc:sldMk cId="1045810712" sldId="783"/>
            <ac:spMk id="2" creationId="{0B7B644C-77FC-4B7A-8BF6-F874E53EED02}"/>
          </ac:spMkLst>
        </pc:spChg>
        <pc:spChg chg="mod ord">
          <ac:chgData name="Weiwen Jiang" userId="0e4016a5-9048-4e1b-922e-13dee76f1b6b" providerId="ADAL" clId="{78906D3E-BD67-44EE-B54E-D693E992523F}" dt="2021-10-27T15:04:47.984" v="3149" actId="700"/>
          <ac:spMkLst>
            <pc:docMk/>
            <pc:sldMk cId="1045810712" sldId="783"/>
            <ac:spMk id="34" creationId="{0BA55B40-B39D-421D-905B-3386BDB8B365}"/>
          </ac:spMkLst>
        </pc:spChg>
        <pc:spChg chg="mod">
          <ac:chgData name="Weiwen Jiang" userId="0e4016a5-9048-4e1b-922e-13dee76f1b6b" providerId="ADAL" clId="{78906D3E-BD67-44EE-B54E-D693E992523F}" dt="2021-10-27T15:05:19.306" v="3154" actId="1076"/>
          <ac:spMkLst>
            <pc:docMk/>
            <pc:sldMk cId="1045810712" sldId="783"/>
            <ac:spMk id="44" creationId="{CE0A8805-EDDF-4A92-B16A-825B216834C5}"/>
          </ac:spMkLst>
        </pc:spChg>
        <pc:spChg chg="mod">
          <ac:chgData name="Weiwen Jiang" userId="0e4016a5-9048-4e1b-922e-13dee76f1b6b" providerId="ADAL" clId="{78906D3E-BD67-44EE-B54E-D693E992523F}" dt="2021-10-27T15:05:19.306" v="3154" actId="1076"/>
          <ac:spMkLst>
            <pc:docMk/>
            <pc:sldMk cId="1045810712" sldId="783"/>
            <ac:spMk id="49" creationId="{48FEC55B-04E2-462C-9B25-84A842003210}"/>
          </ac:spMkLst>
        </pc:spChg>
        <pc:spChg chg="mod">
          <ac:chgData name="Weiwen Jiang" userId="0e4016a5-9048-4e1b-922e-13dee76f1b6b" providerId="ADAL" clId="{78906D3E-BD67-44EE-B54E-D693E992523F}" dt="2021-10-27T15:05:19.306" v="3154" actId="1076"/>
          <ac:spMkLst>
            <pc:docMk/>
            <pc:sldMk cId="1045810712" sldId="783"/>
            <ac:spMk id="58" creationId="{BCF9666C-F6E5-4F48-941D-BDFF7046C7F2}"/>
          </ac:spMkLst>
        </pc:spChg>
        <pc:spChg chg="mod">
          <ac:chgData name="Weiwen Jiang" userId="0e4016a5-9048-4e1b-922e-13dee76f1b6b" providerId="ADAL" clId="{78906D3E-BD67-44EE-B54E-D693E992523F}" dt="2021-10-27T15:05:19.306" v="3154" actId="1076"/>
          <ac:spMkLst>
            <pc:docMk/>
            <pc:sldMk cId="1045810712" sldId="783"/>
            <ac:spMk id="59" creationId="{4B8918FD-0037-4E31-9262-D645154CD2CB}"/>
          </ac:spMkLst>
        </pc:spChg>
        <pc:spChg chg="mod">
          <ac:chgData name="Weiwen Jiang" userId="0e4016a5-9048-4e1b-922e-13dee76f1b6b" providerId="ADAL" clId="{78906D3E-BD67-44EE-B54E-D693E992523F}" dt="2021-10-27T15:05:19.306" v="3154" actId="1076"/>
          <ac:spMkLst>
            <pc:docMk/>
            <pc:sldMk cId="1045810712" sldId="783"/>
            <ac:spMk id="60" creationId="{20A2EA3B-8AA5-4697-8895-73C8E68FD13E}"/>
          </ac:spMkLst>
        </pc:spChg>
        <pc:spChg chg="mod">
          <ac:chgData name="Weiwen Jiang" userId="0e4016a5-9048-4e1b-922e-13dee76f1b6b" providerId="ADAL" clId="{78906D3E-BD67-44EE-B54E-D693E992523F}" dt="2021-10-27T15:05:19.306" v="3154" actId="1076"/>
          <ac:spMkLst>
            <pc:docMk/>
            <pc:sldMk cId="1045810712" sldId="783"/>
            <ac:spMk id="61" creationId="{30D0D347-E236-4420-A4A2-61DB0D8638A7}"/>
          </ac:spMkLst>
        </pc:spChg>
        <pc:spChg chg="add mod">
          <ac:chgData name="Weiwen Jiang" userId="0e4016a5-9048-4e1b-922e-13dee76f1b6b" providerId="ADAL" clId="{78906D3E-BD67-44EE-B54E-D693E992523F}" dt="2021-10-27T15:05:05.886" v="3151"/>
          <ac:spMkLst>
            <pc:docMk/>
            <pc:sldMk cId="1045810712" sldId="783"/>
            <ac:spMk id="63" creationId="{1309FC83-5552-4C04-A9B2-70B9495E900D}"/>
          </ac:spMkLst>
        </pc:spChg>
        <pc:spChg chg="mod">
          <ac:chgData name="Weiwen Jiang" userId="0e4016a5-9048-4e1b-922e-13dee76f1b6b" providerId="ADAL" clId="{78906D3E-BD67-44EE-B54E-D693E992523F}" dt="2021-10-27T15:05:19.306" v="3154" actId="1076"/>
          <ac:spMkLst>
            <pc:docMk/>
            <pc:sldMk cId="1045810712" sldId="783"/>
            <ac:spMk id="69" creationId="{FB4AF413-FA12-48B0-9201-A6A3EFF85AD4}"/>
          </ac:spMkLst>
        </pc:spChg>
        <pc:spChg chg="mod">
          <ac:chgData name="Weiwen Jiang" userId="0e4016a5-9048-4e1b-922e-13dee76f1b6b" providerId="ADAL" clId="{78906D3E-BD67-44EE-B54E-D693E992523F}" dt="2021-10-27T15:05:19.306" v="3154" actId="1076"/>
          <ac:spMkLst>
            <pc:docMk/>
            <pc:sldMk cId="1045810712" sldId="783"/>
            <ac:spMk id="70" creationId="{21A27C3C-F6A5-457A-B052-19CACE4174B7}"/>
          </ac:spMkLst>
        </pc:spChg>
        <pc:spChg chg="mod">
          <ac:chgData name="Weiwen Jiang" userId="0e4016a5-9048-4e1b-922e-13dee76f1b6b" providerId="ADAL" clId="{78906D3E-BD67-44EE-B54E-D693E992523F}" dt="2021-10-27T15:05:19.306" v="3154" actId="1076"/>
          <ac:spMkLst>
            <pc:docMk/>
            <pc:sldMk cId="1045810712" sldId="783"/>
            <ac:spMk id="71" creationId="{5CF34843-DD4C-4DF6-840E-02AA9E6C7277}"/>
          </ac:spMkLst>
        </pc:spChg>
        <pc:spChg chg="mod">
          <ac:chgData name="Weiwen Jiang" userId="0e4016a5-9048-4e1b-922e-13dee76f1b6b" providerId="ADAL" clId="{78906D3E-BD67-44EE-B54E-D693E992523F}" dt="2021-10-27T15:05:19.306" v="3154" actId="1076"/>
          <ac:spMkLst>
            <pc:docMk/>
            <pc:sldMk cId="1045810712" sldId="783"/>
            <ac:spMk id="72" creationId="{998B93F2-E485-4F74-A201-3C08A3B7A3C9}"/>
          </ac:spMkLst>
        </pc:spChg>
        <pc:spChg chg="mod">
          <ac:chgData name="Weiwen Jiang" userId="0e4016a5-9048-4e1b-922e-13dee76f1b6b" providerId="ADAL" clId="{78906D3E-BD67-44EE-B54E-D693E992523F}" dt="2021-10-27T15:05:19.306" v="3154" actId="1076"/>
          <ac:spMkLst>
            <pc:docMk/>
            <pc:sldMk cId="1045810712" sldId="783"/>
            <ac:spMk id="73" creationId="{6326A63D-47DB-49D1-8547-ED1F75F9706F}"/>
          </ac:spMkLst>
        </pc:spChg>
        <pc:spChg chg="mod">
          <ac:chgData name="Weiwen Jiang" userId="0e4016a5-9048-4e1b-922e-13dee76f1b6b" providerId="ADAL" clId="{78906D3E-BD67-44EE-B54E-D693E992523F}" dt="2021-10-27T15:05:19.306" v="3154" actId="1076"/>
          <ac:spMkLst>
            <pc:docMk/>
            <pc:sldMk cId="1045810712" sldId="783"/>
            <ac:spMk id="74" creationId="{6BFB6121-3779-449C-99DB-132630D7416B}"/>
          </ac:spMkLst>
        </pc:spChg>
        <pc:spChg chg="mod">
          <ac:chgData name="Weiwen Jiang" userId="0e4016a5-9048-4e1b-922e-13dee76f1b6b" providerId="ADAL" clId="{78906D3E-BD67-44EE-B54E-D693E992523F}" dt="2021-10-27T15:05:19.306" v="3154" actId="1076"/>
          <ac:spMkLst>
            <pc:docMk/>
            <pc:sldMk cId="1045810712" sldId="783"/>
            <ac:spMk id="75" creationId="{7EBDF01B-EC63-4421-AA38-8CD002489BBC}"/>
          </ac:spMkLst>
        </pc:spChg>
        <pc:spChg chg="mod">
          <ac:chgData name="Weiwen Jiang" userId="0e4016a5-9048-4e1b-922e-13dee76f1b6b" providerId="ADAL" clId="{78906D3E-BD67-44EE-B54E-D693E992523F}" dt="2021-10-27T15:05:19.306" v="3154" actId="1076"/>
          <ac:spMkLst>
            <pc:docMk/>
            <pc:sldMk cId="1045810712" sldId="783"/>
            <ac:spMk id="76" creationId="{B76CD155-7FE6-42A1-A2F7-C36367241D9A}"/>
          </ac:spMkLst>
        </pc:spChg>
        <pc:spChg chg="mod">
          <ac:chgData name="Weiwen Jiang" userId="0e4016a5-9048-4e1b-922e-13dee76f1b6b" providerId="ADAL" clId="{78906D3E-BD67-44EE-B54E-D693E992523F}" dt="2021-10-27T15:05:19.306" v="3154" actId="1076"/>
          <ac:spMkLst>
            <pc:docMk/>
            <pc:sldMk cId="1045810712" sldId="783"/>
            <ac:spMk id="77" creationId="{A70E6FFE-0856-4A1E-AE45-6F3654214376}"/>
          </ac:spMkLst>
        </pc:spChg>
        <pc:spChg chg="mod">
          <ac:chgData name="Weiwen Jiang" userId="0e4016a5-9048-4e1b-922e-13dee76f1b6b" providerId="ADAL" clId="{78906D3E-BD67-44EE-B54E-D693E992523F}" dt="2021-10-27T15:05:19.306" v="3154" actId="1076"/>
          <ac:spMkLst>
            <pc:docMk/>
            <pc:sldMk cId="1045810712" sldId="783"/>
            <ac:spMk id="78" creationId="{30019DBE-CEDB-4927-B56A-96C5E8BCF691}"/>
          </ac:spMkLst>
        </pc:spChg>
        <pc:spChg chg="mod">
          <ac:chgData name="Weiwen Jiang" userId="0e4016a5-9048-4e1b-922e-13dee76f1b6b" providerId="ADAL" clId="{78906D3E-BD67-44EE-B54E-D693E992523F}" dt="2021-10-27T15:04:59.109" v="3150" actId="1076"/>
          <ac:spMkLst>
            <pc:docMk/>
            <pc:sldMk cId="1045810712" sldId="783"/>
            <ac:spMk id="100" creationId="{7F7E74F1-370D-43FB-AFA2-FF117EDEFB8D}"/>
          </ac:spMkLst>
        </pc:spChg>
        <pc:spChg chg="mod">
          <ac:chgData name="Weiwen Jiang" userId="0e4016a5-9048-4e1b-922e-13dee76f1b6b" providerId="ADAL" clId="{78906D3E-BD67-44EE-B54E-D693E992523F}" dt="2021-10-27T15:04:59.109" v="3150" actId="1076"/>
          <ac:spMkLst>
            <pc:docMk/>
            <pc:sldMk cId="1045810712" sldId="783"/>
            <ac:spMk id="101" creationId="{57897F63-EE06-436E-BF32-3E0CF50EE129}"/>
          </ac:spMkLst>
        </pc:spChg>
        <pc:spChg chg="mod">
          <ac:chgData name="Weiwen Jiang" userId="0e4016a5-9048-4e1b-922e-13dee76f1b6b" providerId="ADAL" clId="{78906D3E-BD67-44EE-B54E-D693E992523F}" dt="2021-10-27T15:04:59.109" v="3150" actId="1076"/>
          <ac:spMkLst>
            <pc:docMk/>
            <pc:sldMk cId="1045810712" sldId="783"/>
            <ac:spMk id="102" creationId="{960B3F74-CDF4-4333-841C-1E511D6C1DF5}"/>
          </ac:spMkLst>
        </pc:spChg>
        <pc:spChg chg="mod">
          <ac:chgData name="Weiwen Jiang" userId="0e4016a5-9048-4e1b-922e-13dee76f1b6b" providerId="ADAL" clId="{78906D3E-BD67-44EE-B54E-D693E992523F}" dt="2021-10-27T15:04:59.109" v="3150" actId="1076"/>
          <ac:spMkLst>
            <pc:docMk/>
            <pc:sldMk cId="1045810712" sldId="783"/>
            <ac:spMk id="103" creationId="{B72F2CEA-B47F-40FD-A479-4175E7FEFFF2}"/>
          </ac:spMkLst>
        </pc:spChg>
        <pc:spChg chg="mod">
          <ac:chgData name="Weiwen Jiang" userId="0e4016a5-9048-4e1b-922e-13dee76f1b6b" providerId="ADAL" clId="{78906D3E-BD67-44EE-B54E-D693E992523F}" dt="2021-10-27T15:04:59.109" v="3150" actId="1076"/>
          <ac:spMkLst>
            <pc:docMk/>
            <pc:sldMk cId="1045810712" sldId="783"/>
            <ac:spMk id="104" creationId="{2413767B-E009-45C0-B368-9CE28C6764D1}"/>
          </ac:spMkLst>
        </pc:spChg>
        <pc:spChg chg="mod">
          <ac:chgData name="Weiwen Jiang" userId="0e4016a5-9048-4e1b-922e-13dee76f1b6b" providerId="ADAL" clId="{78906D3E-BD67-44EE-B54E-D693E992523F}" dt="2021-10-27T15:04:59.109" v="3150" actId="1076"/>
          <ac:spMkLst>
            <pc:docMk/>
            <pc:sldMk cId="1045810712" sldId="783"/>
            <ac:spMk id="105" creationId="{3AE75E6B-89C2-4801-B2DE-AD0365CC6B1A}"/>
          </ac:spMkLst>
        </pc:spChg>
        <pc:spChg chg="mod">
          <ac:chgData name="Weiwen Jiang" userId="0e4016a5-9048-4e1b-922e-13dee76f1b6b" providerId="ADAL" clId="{78906D3E-BD67-44EE-B54E-D693E992523F}" dt="2021-10-27T15:04:59.109" v="3150" actId="1076"/>
          <ac:spMkLst>
            <pc:docMk/>
            <pc:sldMk cId="1045810712" sldId="783"/>
            <ac:spMk id="112" creationId="{DC6D2979-C662-4FA3-8397-086B703468D0}"/>
          </ac:spMkLst>
        </pc:spChg>
        <pc:spChg chg="mod">
          <ac:chgData name="Weiwen Jiang" userId="0e4016a5-9048-4e1b-922e-13dee76f1b6b" providerId="ADAL" clId="{78906D3E-BD67-44EE-B54E-D693E992523F}" dt="2021-10-27T15:04:59.109" v="3150" actId="1076"/>
          <ac:spMkLst>
            <pc:docMk/>
            <pc:sldMk cId="1045810712" sldId="783"/>
            <ac:spMk id="114" creationId="{FFB1938D-9E6E-458D-9579-BA2127398F0A}"/>
          </ac:spMkLst>
        </pc:spChg>
        <pc:spChg chg="mod">
          <ac:chgData name="Weiwen Jiang" userId="0e4016a5-9048-4e1b-922e-13dee76f1b6b" providerId="ADAL" clId="{78906D3E-BD67-44EE-B54E-D693E992523F}" dt="2021-10-27T15:04:59.109" v="3150" actId="1076"/>
          <ac:spMkLst>
            <pc:docMk/>
            <pc:sldMk cId="1045810712" sldId="783"/>
            <ac:spMk id="124" creationId="{A54F717A-B36D-41D6-AE60-8A53DA76D98B}"/>
          </ac:spMkLst>
        </pc:spChg>
        <pc:spChg chg="mod">
          <ac:chgData name="Weiwen Jiang" userId="0e4016a5-9048-4e1b-922e-13dee76f1b6b" providerId="ADAL" clId="{78906D3E-BD67-44EE-B54E-D693E992523F}" dt="2021-10-27T15:04:59.109" v="3150" actId="1076"/>
          <ac:spMkLst>
            <pc:docMk/>
            <pc:sldMk cId="1045810712" sldId="783"/>
            <ac:spMk id="125" creationId="{919FCE42-0851-4CBD-95C2-BE90FEE510FD}"/>
          </ac:spMkLst>
        </pc:spChg>
        <pc:grpChg chg="mod">
          <ac:chgData name="Weiwen Jiang" userId="0e4016a5-9048-4e1b-922e-13dee76f1b6b" providerId="ADAL" clId="{78906D3E-BD67-44EE-B54E-D693E992523F}" dt="2021-10-27T15:04:59.109" v="3150" actId="1076"/>
          <ac:grpSpMkLst>
            <pc:docMk/>
            <pc:sldMk cId="1045810712" sldId="783"/>
            <ac:grpSpMk id="81" creationId="{D73E9E30-C366-4137-8411-FF32F89B1EDE}"/>
          </ac:grpSpMkLst>
        </pc:grpChg>
        <pc:grpChg chg="mod">
          <ac:chgData name="Weiwen Jiang" userId="0e4016a5-9048-4e1b-922e-13dee76f1b6b" providerId="ADAL" clId="{78906D3E-BD67-44EE-B54E-D693E992523F}" dt="2021-10-27T15:04:59.109" v="3150" actId="1076"/>
          <ac:grpSpMkLst>
            <pc:docMk/>
            <pc:sldMk cId="1045810712" sldId="783"/>
            <ac:grpSpMk id="82" creationId="{1B768803-6913-4D6F-9F63-F2AD5C82881E}"/>
          </ac:grpSpMkLst>
        </pc:grpChg>
        <pc:grpChg chg="mod">
          <ac:chgData name="Weiwen Jiang" userId="0e4016a5-9048-4e1b-922e-13dee76f1b6b" providerId="ADAL" clId="{78906D3E-BD67-44EE-B54E-D693E992523F}" dt="2021-10-27T15:04:59.109" v="3150" actId="1076"/>
          <ac:grpSpMkLst>
            <pc:docMk/>
            <pc:sldMk cId="1045810712" sldId="783"/>
            <ac:grpSpMk id="106" creationId="{05B417AA-8FE1-469A-B76B-2B326DB3E803}"/>
          </ac:grpSpMkLst>
        </pc:grpChg>
        <pc:grpChg chg="mod">
          <ac:chgData name="Weiwen Jiang" userId="0e4016a5-9048-4e1b-922e-13dee76f1b6b" providerId="ADAL" clId="{78906D3E-BD67-44EE-B54E-D693E992523F}" dt="2021-10-27T15:04:59.109" v="3150" actId="1076"/>
          <ac:grpSpMkLst>
            <pc:docMk/>
            <pc:sldMk cId="1045810712" sldId="783"/>
            <ac:grpSpMk id="115" creationId="{230D530B-D64E-4604-8E4C-95F134EB5710}"/>
          </ac:grpSpMkLst>
        </pc:grpChg>
        <pc:grpChg chg="mod">
          <ac:chgData name="Weiwen Jiang" userId="0e4016a5-9048-4e1b-922e-13dee76f1b6b" providerId="ADAL" clId="{78906D3E-BD67-44EE-B54E-D693E992523F}" dt="2021-10-27T15:04:59.109" v="3150" actId="1076"/>
          <ac:grpSpMkLst>
            <pc:docMk/>
            <pc:sldMk cId="1045810712" sldId="783"/>
            <ac:grpSpMk id="119" creationId="{A100A58F-F77E-46EE-8AD0-902A929DA91E}"/>
          </ac:grpSpMkLst>
        </pc:grpChg>
        <pc:picChg chg="mod">
          <ac:chgData name="Weiwen Jiang" userId="0e4016a5-9048-4e1b-922e-13dee76f1b6b" providerId="ADAL" clId="{78906D3E-BD67-44EE-B54E-D693E992523F}" dt="2021-10-27T15:04:59.109" v="3150" actId="1076"/>
          <ac:picMkLst>
            <pc:docMk/>
            <pc:sldMk cId="1045810712" sldId="783"/>
            <ac:picMk id="113" creationId="{A5F6FA2D-D480-44E8-8CF7-A4ABB9E6ABA1}"/>
          </ac:picMkLst>
        </pc:picChg>
        <pc:inkChg chg="del">
          <ac:chgData name="Weiwen Jiang" userId="0e4016a5-9048-4e1b-922e-13dee76f1b6b" providerId="ADAL" clId="{78906D3E-BD67-44EE-B54E-D693E992523F}" dt="2021-10-27T15:04:34.584" v="3148" actId="478"/>
          <ac:inkMkLst>
            <pc:docMk/>
            <pc:sldMk cId="1045810712" sldId="783"/>
            <ac:inkMk id="3" creationId="{D0CAE95B-8B70-40C1-A533-EAA9A293D22D}"/>
          </ac:inkMkLst>
        </pc:inkChg>
        <pc:inkChg chg="add">
          <ac:chgData name="Weiwen Jiang" userId="0e4016a5-9048-4e1b-922e-13dee76f1b6b" providerId="ADAL" clId="{78906D3E-BD67-44EE-B54E-D693E992523F}" dt="2021-10-29T17:58:52.846" v="6989"/>
          <ac:inkMkLst>
            <pc:docMk/>
            <pc:sldMk cId="1045810712" sldId="783"/>
            <ac:inkMk id="3" creationId="{D9717025-3215-4F3C-9F24-F0271D7CDC0D}"/>
          </ac:inkMkLst>
        </pc:inkChg>
        <pc:cxnChg chg="mod">
          <ac:chgData name="Weiwen Jiang" userId="0e4016a5-9048-4e1b-922e-13dee76f1b6b" providerId="ADAL" clId="{78906D3E-BD67-44EE-B54E-D693E992523F}" dt="2021-10-27T15:05:19.306" v="3154" actId="1076"/>
          <ac:cxnSpMkLst>
            <pc:docMk/>
            <pc:sldMk cId="1045810712" sldId="783"/>
            <ac:cxnSpMk id="65" creationId="{7570EF39-ECDC-4954-B6B7-CD0E36A9AF40}"/>
          </ac:cxnSpMkLst>
        </pc:cxnChg>
        <pc:cxnChg chg="mod">
          <ac:chgData name="Weiwen Jiang" userId="0e4016a5-9048-4e1b-922e-13dee76f1b6b" providerId="ADAL" clId="{78906D3E-BD67-44EE-B54E-D693E992523F}" dt="2021-10-27T15:05:19.306" v="3154" actId="1076"/>
          <ac:cxnSpMkLst>
            <pc:docMk/>
            <pc:sldMk cId="1045810712" sldId="783"/>
            <ac:cxnSpMk id="66" creationId="{CD5F9DF1-363F-481E-BDC4-0DFE9C0DA02B}"/>
          </ac:cxnSpMkLst>
        </pc:cxnChg>
        <pc:cxnChg chg="mod">
          <ac:chgData name="Weiwen Jiang" userId="0e4016a5-9048-4e1b-922e-13dee76f1b6b" providerId="ADAL" clId="{78906D3E-BD67-44EE-B54E-D693E992523F}" dt="2021-10-27T15:05:19.306" v="3154" actId="1076"/>
          <ac:cxnSpMkLst>
            <pc:docMk/>
            <pc:sldMk cId="1045810712" sldId="783"/>
            <ac:cxnSpMk id="67" creationId="{9E3C0436-14C2-4D66-8A39-EF473842D457}"/>
          </ac:cxnSpMkLst>
        </pc:cxnChg>
        <pc:cxnChg chg="mod">
          <ac:chgData name="Weiwen Jiang" userId="0e4016a5-9048-4e1b-922e-13dee76f1b6b" providerId="ADAL" clId="{78906D3E-BD67-44EE-B54E-D693E992523F}" dt="2021-10-27T15:05:19.306" v="3154" actId="1076"/>
          <ac:cxnSpMkLst>
            <pc:docMk/>
            <pc:sldMk cId="1045810712" sldId="783"/>
            <ac:cxnSpMk id="68" creationId="{48BA57F7-9B9E-4771-81B5-8EC5046B4493}"/>
          </ac:cxnSpMkLst>
        </pc:cxnChg>
        <pc:cxnChg chg="mod">
          <ac:chgData name="Weiwen Jiang" userId="0e4016a5-9048-4e1b-922e-13dee76f1b6b" providerId="ADAL" clId="{78906D3E-BD67-44EE-B54E-D693E992523F}" dt="2021-10-27T15:04:59.109" v="3150" actId="1076"/>
          <ac:cxnSpMkLst>
            <pc:docMk/>
            <pc:sldMk cId="1045810712" sldId="783"/>
            <ac:cxnSpMk id="97" creationId="{612AF70B-696A-4503-BDDD-0FFFB99584D8}"/>
          </ac:cxnSpMkLst>
        </pc:cxnChg>
        <pc:cxnChg chg="mod">
          <ac:chgData name="Weiwen Jiang" userId="0e4016a5-9048-4e1b-922e-13dee76f1b6b" providerId="ADAL" clId="{78906D3E-BD67-44EE-B54E-D693E992523F}" dt="2021-10-27T15:04:59.109" v="3150" actId="1076"/>
          <ac:cxnSpMkLst>
            <pc:docMk/>
            <pc:sldMk cId="1045810712" sldId="783"/>
            <ac:cxnSpMk id="98" creationId="{5925C539-2BA7-46E0-920D-FB3DDC95BBE2}"/>
          </ac:cxnSpMkLst>
        </pc:cxnChg>
        <pc:cxnChg chg="mod">
          <ac:chgData name="Weiwen Jiang" userId="0e4016a5-9048-4e1b-922e-13dee76f1b6b" providerId="ADAL" clId="{78906D3E-BD67-44EE-B54E-D693E992523F}" dt="2021-10-27T15:04:59.109" v="3150" actId="1076"/>
          <ac:cxnSpMkLst>
            <pc:docMk/>
            <pc:sldMk cId="1045810712" sldId="783"/>
            <ac:cxnSpMk id="99" creationId="{4D231B3D-195E-46F5-852F-830FF3A0587A}"/>
          </ac:cxnSpMkLst>
        </pc:cxnChg>
      </pc:sldChg>
      <pc:sldChg chg="addSp delSp modSp add mod ord modAnim modNotesTx">
        <pc:chgData name="Weiwen Jiang" userId="0e4016a5-9048-4e1b-922e-13dee76f1b6b" providerId="ADAL" clId="{78906D3E-BD67-44EE-B54E-D693E992523F}" dt="2021-10-29T14:59:25.303" v="6763" actId="20577"/>
        <pc:sldMkLst>
          <pc:docMk/>
          <pc:sldMk cId="72852104" sldId="784"/>
        </pc:sldMkLst>
        <pc:spChg chg="mod">
          <ac:chgData name="Weiwen Jiang" userId="0e4016a5-9048-4e1b-922e-13dee76f1b6b" providerId="ADAL" clId="{78906D3E-BD67-44EE-B54E-D693E992523F}" dt="2021-10-26T17:47:52.456" v="254" actId="20577"/>
          <ac:spMkLst>
            <pc:docMk/>
            <pc:sldMk cId="72852104" sldId="784"/>
            <ac:spMk id="2" creationId="{2E17ACE8-6C15-49EA-B46A-9A379BEA4478}"/>
          </ac:spMkLst>
        </pc:spChg>
        <pc:spChg chg="add mod ord">
          <ac:chgData name="Weiwen Jiang" userId="0e4016a5-9048-4e1b-922e-13dee76f1b6b" providerId="ADAL" clId="{78906D3E-BD67-44EE-B54E-D693E992523F}" dt="2021-10-26T17:52:07.656" v="262" actId="14100"/>
          <ac:spMkLst>
            <pc:docMk/>
            <pc:sldMk cId="72852104" sldId="784"/>
            <ac:spMk id="10" creationId="{53168672-ADF4-4071-94A2-3ED48FDE44F5}"/>
          </ac:spMkLst>
        </pc:spChg>
        <pc:spChg chg="mod topLvl">
          <ac:chgData name="Weiwen Jiang" userId="0e4016a5-9048-4e1b-922e-13dee76f1b6b" providerId="ADAL" clId="{78906D3E-BD67-44EE-B54E-D693E992523F}" dt="2021-10-26T17:45:13.559" v="228" actId="164"/>
          <ac:spMkLst>
            <pc:docMk/>
            <pc:sldMk cId="72852104" sldId="784"/>
            <ac:spMk id="15" creationId="{ACE4895C-0819-4C15-817D-B75BF13A85EF}"/>
          </ac:spMkLst>
        </pc:spChg>
        <pc:spChg chg="mod topLvl">
          <ac:chgData name="Weiwen Jiang" userId="0e4016a5-9048-4e1b-922e-13dee76f1b6b" providerId="ADAL" clId="{78906D3E-BD67-44EE-B54E-D693E992523F}" dt="2021-10-26T17:45:02.948" v="225" actId="165"/>
          <ac:spMkLst>
            <pc:docMk/>
            <pc:sldMk cId="72852104" sldId="784"/>
            <ac:spMk id="17" creationId="{48D072B5-00DC-41AA-970B-54409B57B4EE}"/>
          </ac:spMkLst>
        </pc:spChg>
        <pc:spChg chg="mod topLvl">
          <ac:chgData name="Weiwen Jiang" userId="0e4016a5-9048-4e1b-922e-13dee76f1b6b" providerId="ADAL" clId="{78906D3E-BD67-44EE-B54E-D693E992523F}" dt="2021-10-26T17:45:13.559" v="228" actId="164"/>
          <ac:spMkLst>
            <pc:docMk/>
            <pc:sldMk cId="72852104" sldId="784"/>
            <ac:spMk id="20" creationId="{2A5DD3AF-67B7-494C-8C51-3631325C316C}"/>
          </ac:spMkLst>
        </pc:spChg>
        <pc:spChg chg="mod">
          <ac:chgData name="Weiwen Jiang" userId="0e4016a5-9048-4e1b-922e-13dee76f1b6b" providerId="ADAL" clId="{78906D3E-BD67-44EE-B54E-D693E992523F}" dt="2021-10-29T03:24:32.213" v="6728" actId="113"/>
          <ac:spMkLst>
            <pc:docMk/>
            <pc:sldMk cId="72852104" sldId="784"/>
            <ac:spMk id="21" creationId="{33042C5E-8FC4-4FE8-9173-6FD2568A3113}"/>
          </ac:spMkLst>
        </pc:spChg>
        <pc:spChg chg="add mod">
          <ac:chgData name="Weiwen Jiang" userId="0e4016a5-9048-4e1b-922e-13dee76f1b6b" providerId="ADAL" clId="{78906D3E-BD67-44EE-B54E-D693E992523F}" dt="2021-10-26T17:43:24.545" v="200" actId="1076"/>
          <ac:spMkLst>
            <pc:docMk/>
            <pc:sldMk cId="72852104" sldId="784"/>
            <ac:spMk id="22" creationId="{A6AEDD51-0407-43B9-90F1-CF63F0F6EB9E}"/>
          </ac:spMkLst>
        </pc:spChg>
        <pc:spChg chg="del mod">
          <ac:chgData name="Weiwen Jiang" userId="0e4016a5-9048-4e1b-922e-13dee76f1b6b" providerId="ADAL" clId="{78906D3E-BD67-44EE-B54E-D693E992523F}" dt="2021-10-26T17:41:14.452" v="96" actId="478"/>
          <ac:spMkLst>
            <pc:docMk/>
            <pc:sldMk cId="72852104" sldId="784"/>
            <ac:spMk id="29" creationId="{F26D8101-A915-4D65-991D-5ACCAB894F99}"/>
          </ac:spMkLst>
        </pc:spChg>
        <pc:spChg chg="del mod">
          <ac:chgData name="Weiwen Jiang" userId="0e4016a5-9048-4e1b-922e-13dee76f1b6b" providerId="ADAL" clId="{78906D3E-BD67-44EE-B54E-D693E992523F}" dt="2021-10-26T17:41:12.351" v="95" actId="478"/>
          <ac:spMkLst>
            <pc:docMk/>
            <pc:sldMk cId="72852104" sldId="784"/>
            <ac:spMk id="30" creationId="{2C01A52B-DB4F-40A0-B75D-D6A6379ECD14}"/>
          </ac:spMkLst>
        </pc:spChg>
        <pc:spChg chg="del mod">
          <ac:chgData name="Weiwen Jiang" userId="0e4016a5-9048-4e1b-922e-13dee76f1b6b" providerId="ADAL" clId="{78906D3E-BD67-44EE-B54E-D693E992523F}" dt="2021-10-26T17:41:15.420" v="97" actId="478"/>
          <ac:spMkLst>
            <pc:docMk/>
            <pc:sldMk cId="72852104" sldId="784"/>
            <ac:spMk id="31" creationId="{E6648BD6-FB47-42F5-9A01-0E5ABEBC5739}"/>
          </ac:spMkLst>
        </pc:spChg>
        <pc:spChg chg="del mod">
          <ac:chgData name="Weiwen Jiang" userId="0e4016a5-9048-4e1b-922e-13dee76f1b6b" providerId="ADAL" clId="{78906D3E-BD67-44EE-B54E-D693E992523F}" dt="2021-10-26T17:44:46.370" v="220" actId="478"/>
          <ac:spMkLst>
            <pc:docMk/>
            <pc:sldMk cId="72852104" sldId="784"/>
            <ac:spMk id="32" creationId="{AFC689AC-1F4A-4639-8AA4-22E037ACCA8C}"/>
          </ac:spMkLst>
        </pc:spChg>
        <pc:grpChg chg="add mod">
          <ac:chgData name="Weiwen Jiang" userId="0e4016a5-9048-4e1b-922e-13dee76f1b6b" providerId="ADAL" clId="{78906D3E-BD67-44EE-B54E-D693E992523F}" dt="2021-10-26T17:45:17.417" v="229" actId="167"/>
          <ac:grpSpMkLst>
            <pc:docMk/>
            <pc:sldMk cId="72852104" sldId="784"/>
            <ac:grpSpMk id="9" creationId="{38C3EC04-BFDA-46A0-AB1E-19A7996B579F}"/>
          </ac:grpSpMkLst>
        </pc:grpChg>
        <pc:grpChg chg="add del mod">
          <ac:chgData name="Weiwen Jiang" userId="0e4016a5-9048-4e1b-922e-13dee76f1b6b" providerId="ADAL" clId="{78906D3E-BD67-44EE-B54E-D693E992523F}" dt="2021-10-26T17:45:02.948" v="225" actId="165"/>
          <ac:grpSpMkLst>
            <pc:docMk/>
            <pc:sldMk cId="72852104" sldId="784"/>
            <ac:grpSpMk id="23" creationId="{F365E841-FAC5-4A86-8825-A1D320B35CD9}"/>
          </ac:grpSpMkLst>
        </pc:grpChg>
        <pc:picChg chg="mod topLvl">
          <ac:chgData name="Weiwen Jiang" userId="0e4016a5-9048-4e1b-922e-13dee76f1b6b" providerId="ADAL" clId="{78906D3E-BD67-44EE-B54E-D693E992523F}" dt="2021-10-26T17:45:13.559" v="228" actId="164"/>
          <ac:picMkLst>
            <pc:docMk/>
            <pc:sldMk cId="72852104" sldId="784"/>
            <ac:picMk id="3" creationId="{C8649D1F-9947-414F-BB9E-3123CC032098}"/>
          </ac:picMkLst>
        </pc:picChg>
        <pc:picChg chg="add mod">
          <ac:chgData name="Weiwen Jiang" userId="0e4016a5-9048-4e1b-922e-13dee76f1b6b" providerId="ADAL" clId="{78906D3E-BD67-44EE-B54E-D693E992523F}" dt="2021-10-26T17:42:51.090" v="169" actId="1076"/>
          <ac:picMkLst>
            <pc:docMk/>
            <pc:sldMk cId="72852104" sldId="784"/>
            <ac:picMk id="5" creationId="{972C98ED-3BE8-40D3-AD55-72C0ECCF0465}"/>
          </ac:picMkLst>
        </pc:picChg>
        <pc:picChg chg="mod topLvl">
          <ac:chgData name="Weiwen Jiang" userId="0e4016a5-9048-4e1b-922e-13dee76f1b6b" providerId="ADAL" clId="{78906D3E-BD67-44EE-B54E-D693E992523F}" dt="2021-10-26T17:45:02.948" v="225" actId="165"/>
          <ac:picMkLst>
            <pc:docMk/>
            <pc:sldMk cId="72852104" sldId="784"/>
            <ac:picMk id="1028" creationId="{0B8D4B2C-2E08-4E02-BEDA-02F9D35E961E}"/>
          </ac:picMkLst>
        </pc:picChg>
        <pc:picChg chg="mod topLvl">
          <ac:chgData name="Weiwen Jiang" userId="0e4016a5-9048-4e1b-922e-13dee76f1b6b" providerId="ADAL" clId="{78906D3E-BD67-44EE-B54E-D693E992523F}" dt="2021-10-26T17:45:02.948" v="225" actId="165"/>
          <ac:picMkLst>
            <pc:docMk/>
            <pc:sldMk cId="72852104" sldId="784"/>
            <ac:picMk id="1030" creationId="{25808831-D0A8-4C2D-92DC-33954FA07A13}"/>
          </ac:picMkLst>
        </pc:picChg>
        <pc:picChg chg="mod topLvl">
          <ac:chgData name="Weiwen Jiang" userId="0e4016a5-9048-4e1b-922e-13dee76f1b6b" providerId="ADAL" clId="{78906D3E-BD67-44EE-B54E-D693E992523F}" dt="2021-10-26T17:45:02.948" v="225" actId="165"/>
          <ac:picMkLst>
            <pc:docMk/>
            <pc:sldMk cId="72852104" sldId="784"/>
            <ac:picMk id="1032" creationId="{431AF488-9488-4903-8AB5-B06751F277E2}"/>
          </ac:picMkLst>
        </pc:picChg>
        <pc:picChg chg="del mod">
          <ac:chgData name="Weiwen Jiang" userId="0e4016a5-9048-4e1b-922e-13dee76f1b6b" providerId="ADAL" clId="{78906D3E-BD67-44EE-B54E-D693E992523F}" dt="2021-10-26T17:44:49.412" v="223" actId="478"/>
          <ac:picMkLst>
            <pc:docMk/>
            <pc:sldMk cId="72852104" sldId="784"/>
            <ac:picMk id="1036" creationId="{C355567B-3CC1-4171-93F3-4554DFB393BB}"/>
          </ac:picMkLst>
        </pc:picChg>
        <pc:inkChg chg="add del">
          <ac:chgData name="Weiwen Jiang" userId="0e4016a5-9048-4e1b-922e-13dee76f1b6b" providerId="ADAL" clId="{78906D3E-BD67-44EE-B54E-D693E992523F}" dt="2021-10-29T03:06:00.876" v="6696" actId="9405"/>
          <ac:inkMkLst>
            <pc:docMk/>
            <pc:sldMk cId="72852104" sldId="784"/>
            <ac:inkMk id="4" creationId="{B5866208-8429-415B-BA0A-B887A1E4BB41}"/>
          </ac:inkMkLst>
        </pc:inkChg>
        <pc:cxnChg chg="mod">
          <ac:chgData name="Weiwen Jiang" userId="0e4016a5-9048-4e1b-922e-13dee76f1b6b" providerId="ADAL" clId="{78906D3E-BD67-44EE-B54E-D693E992523F}" dt="2021-10-26T17:45:28.474" v="234" actId="1076"/>
          <ac:cxnSpMkLst>
            <pc:docMk/>
            <pc:sldMk cId="72852104" sldId="784"/>
            <ac:cxnSpMk id="6" creationId="{F9FBFC63-20AF-4D64-AE1D-8C1DEDA54AB7}"/>
          </ac:cxnSpMkLst>
        </pc:cxnChg>
        <pc:cxnChg chg="add mod">
          <ac:chgData name="Weiwen Jiang" userId="0e4016a5-9048-4e1b-922e-13dee76f1b6b" providerId="ADAL" clId="{78906D3E-BD67-44EE-B54E-D693E992523F}" dt="2021-10-26T17:43:44.059" v="205" actId="1582"/>
          <ac:cxnSpMkLst>
            <pc:docMk/>
            <pc:sldMk cId="72852104" sldId="784"/>
            <ac:cxnSpMk id="8" creationId="{1F820567-EBBF-4DF2-8E2F-2173C078B17E}"/>
          </ac:cxnSpMkLst>
        </pc:cxnChg>
      </pc:sldChg>
      <pc:sldChg chg="addSp delSp modSp new mod modClrScheme addAnim delAnim modAnim chgLayout">
        <pc:chgData name="Weiwen Jiang" userId="0e4016a5-9048-4e1b-922e-13dee76f1b6b" providerId="ADAL" clId="{78906D3E-BD67-44EE-B54E-D693E992523F}" dt="2021-11-09T16:49:06.317" v="6992" actId="478"/>
        <pc:sldMkLst>
          <pc:docMk/>
          <pc:sldMk cId="2366442051" sldId="785"/>
        </pc:sldMkLst>
        <pc:spChg chg="add del mod">
          <ac:chgData name="Weiwen Jiang" userId="0e4016a5-9048-4e1b-922e-13dee76f1b6b" providerId="ADAL" clId="{78906D3E-BD67-44EE-B54E-D693E992523F}" dt="2021-11-09T16:49:05.135" v="6990" actId="478"/>
          <ac:spMkLst>
            <pc:docMk/>
            <pc:sldMk cId="2366442051" sldId="785"/>
            <ac:spMk id="2" creationId="{4CFDAA93-7388-455B-A77F-4B34F598EF7A}"/>
          </ac:spMkLst>
        </pc:spChg>
        <pc:spChg chg="del mod ord">
          <ac:chgData name="Weiwen Jiang" userId="0e4016a5-9048-4e1b-922e-13dee76f1b6b" providerId="ADAL" clId="{78906D3E-BD67-44EE-B54E-D693E992523F}" dt="2021-10-26T19:00:33.365" v="273" actId="700"/>
          <ac:spMkLst>
            <pc:docMk/>
            <pc:sldMk cId="2366442051" sldId="785"/>
            <ac:spMk id="2" creationId="{BB9DD717-750C-47B6-88C0-2C5E2AA54675}"/>
          </ac:spMkLst>
        </pc:spChg>
        <pc:spChg chg="del">
          <ac:chgData name="Weiwen Jiang" userId="0e4016a5-9048-4e1b-922e-13dee76f1b6b" providerId="ADAL" clId="{78906D3E-BD67-44EE-B54E-D693E992523F}" dt="2021-10-26T19:00:33.365" v="273" actId="700"/>
          <ac:spMkLst>
            <pc:docMk/>
            <pc:sldMk cId="2366442051" sldId="785"/>
            <ac:spMk id="3" creationId="{2E2CA3B4-8D60-43AD-883E-B96F5EDD6B3C}"/>
          </ac:spMkLst>
        </pc:spChg>
        <pc:spChg chg="mod ord">
          <ac:chgData name="Weiwen Jiang" userId="0e4016a5-9048-4e1b-922e-13dee76f1b6b" providerId="ADAL" clId="{78906D3E-BD67-44EE-B54E-D693E992523F}" dt="2021-10-26T19:00:33.365" v="273" actId="700"/>
          <ac:spMkLst>
            <pc:docMk/>
            <pc:sldMk cId="2366442051" sldId="785"/>
            <ac:spMk id="4" creationId="{A27BA34B-6C89-4004-8167-03A5DE4B33A1}"/>
          </ac:spMkLst>
        </pc:spChg>
        <pc:spChg chg="del">
          <ac:chgData name="Weiwen Jiang" userId="0e4016a5-9048-4e1b-922e-13dee76f1b6b" providerId="ADAL" clId="{78906D3E-BD67-44EE-B54E-D693E992523F}" dt="2021-10-26T19:00:33.365" v="273" actId="700"/>
          <ac:spMkLst>
            <pc:docMk/>
            <pc:sldMk cId="2366442051" sldId="785"/>
            <ac:spMk id="5" creationId="{0816FDE9-0446-478F-9CEE-D31015BEB9CC}"/>
          </ac:spMkLst>
        </pc:spChg>
        <pc:spChg chg="add mod">
          <ac:chgData name="Weiwen Jiang" userId="0e4016a5-9048-4e1b-922e-13dee76f1b6b" providerId="ADAL" clId="{78906D3E-BD67-44EE-B54E-D693E992523F}" dt="2021-10-29T16:04:24.743" v="6908" actId="1076"/>
          <ac:spMkLst>
            <pc:docMk/>
            <pc:sldMk cId="2366442051" sldId="785"/>
            <ac:spMk id="5" creationId="{3465136A-4092-46D0-AE14-51CE845C034E}"/>
          </ac:spMkLst>
        </pc:spChg>
        <pc:spChg chg="add mod ord">
          <ac:chgData name="Weiwen Jiang" userId="0e4016a5-9048-4e1b-922e-13dee76f1b6b" providerId="ADAL" clId="{78906D3E-BD67-44EE-B54E-D693E992523F}" dt="2021-10-26T19:29:52.799" v="355"/>
          <ac:spMkLst>
            <pc:docMk/>
            <pc:sldMk cId="2366442051" sldId="785"/>
            <ac:spMk id="6" creationId="{22DC51A8-3BF1-4D0B-AE0E-1752BB759138}"/>
          </ac:spMkLst>
        </pc:spChg>
        <pc:spChg chg="add del mod">
          <ac:chgData name="Weiwen Jiang" userId="0e4016a5-9048-4e1b-922e-13dee76f1b6b" providerId="ADAL" clId="{78906D3E-BD67-44EE-B54E-D693E992523F}" dt="2021-10-29T15:07:53.095" v="6776" actId="478"/>
          <ac:spMkLst>
            <pc:docMk/>
            <pc:sldMk cId="2366442051" sldId="785"/>
            <ac:spMk id="16" creationId="{75ECE788-C7EA-4A8C-AF73-E777D5409EC3}"/>
          </ac:spMkLst>
        </pc:spChg>
        <pc:spChg chg="add mod">
          <ac:chgData name="Weiwen Jiang" userId="0e4016a5-9048-4e1b-922e-13dee76f1b6b" providerId="ADAL" clId="{78906D3E-BD67-44EE-B54E-D693E992523F}" dt="2021-10-29T03:21:42.981" v="6727" actId="20577"/>
          <ac:spMkLst>
            <pc:docMk/>
            <pc:sldMk cId="2366442051" sldId="785"/>
            <ac:spMk id="52" creationId="{1EEFB1FA-C7AB-4151-8209-71B0EAFDE041}"/>
          </ac:spMkLst>
        </pc:spChg>
        <pc:grpChg chg="add mod">
          <ac:chgData name="Weiwen Jiang" userId="0e4016a5-9048-4e1b-922e-13dee76f1b6b" providerId="ADAL" clId="{78906D3E-BD67-44EE-B54E-D693E992523F}" dt="2021-10-29T16:04:24.743" v="6908" actId="1076"/>
          <ac:grpSpMkLst>
            <pc:docMk/>
            <pc:sldMk cId="2366442051" sldId="785"/>
            <ac:grpSpMk id="7" creationId="{7058A19D-C185-4CC1-8CB8-A55C54D571CA}"/>
          </ac:grpSpMkLst>
        </pc:grpChg>
        <pc:grpChg chg="add del mod">
          <ac:chgData name="Weiwen Jiang" userId="0e4016a5-9048-4e1b-922e-13dee76f1b6b" providerId="ADAL" clId="{78906D3E-BD67-44EE-B54E-D693E992523F}" dt="2021-10-26T19:30:33.793" v="366" actId="165"/>
          <ac:grpSpMkLst>
            <pc:docMk/>
            <pc:sldMk cId="2366442051" sldId="785"/>
            <ac:grpSpMk id="50" creationId="{63544EB0-E7BF-4280-BB67-CCD1697CEBA8}"/>
          </ac:grpSpMkLst>
        </pc:grpChg>
        <pc:graphicFrameChg chg="add del mod">
          <ac:chgData name="Weiwen Jiang" userId="0e4016a5-9048-4e1b-922e-13dee76f1b6b" providerId="ADAL" clId="{78906D3E-BD67-44EE-B54E-D693E992523F}" dt="2021-10-26T19:00:59.995" v="280" actId="478"/>
          <ac:graphicFrameMkLst>
            <pc:docMk/>
            <pc:sldMk cId="2366442051" sldId="785"/>
            <ac:graphicFrameMk id="7" creationId="{E084B6F2-726B-4B57-B200-F3347843C4DB}"/>
          </ac:graphicFrameMkLst>
        </pc:graphicFrameChg>
        <pc:picChg chg="add del mod">
          <ac:chgData name="Weiwen Jiang" userId="0e4016a5-9048-4e1b-922e-13dee76f1b6b" providerId="ADAL" clId="{78906D3E-BD67-44EE-B54E-D693E992523F}" dt="2021-11-09T16:49:06.317" v="6992" actId="478"/>
          <ac:picMkLst>
            <pc:docMk/>
            <pc:sldMk cId="2366442051" sldId="785"/>
            <ac:picMk id="3" creationId="{D576FB33-9AFB-4430-9210-67CCB62908DA}"/>
          </ac:picMkLst>
        </pc:picChg>
        <pc:picChg chg="add del">
          <ac:chgData name="Weiwen Jiang" userId="0e4016a5-9048-4e1b-922e-13dee76f1b6b" providerId="ADAL" clId="{78906D3E-BD67-44EE-B54E-D693E992523F}" dt="2021-10-26T19:01:37.802" v="282" actId="22"/>
          <ac:picMkLst>
            <pc:docMk/>
            <pc:sldMk cId="2366442051" sldId="785"/>
            <ac:picMk id="9" creationId="{7E463B3E-0AD4-43AB-827C-6BE18EE4775A}"/>
          </ac:picMkLst>
        </pc:picChg>
        <pc:picChg chg="add del mod">
          <ac:chgData name="Weiwen Jiang" userId="0e4016a5-9048-4e1b-922e-13dee76f1b6b" providerId="ADAL" clId="{78906D3E-BD67-44EE-B54E-D693E992523F}" dt="2021-10-26T19:01:50.425" v="285" actId="478"/>
          <ac:picMkLst>
            <pc:docMk/>
            <pc:sldMk cId="2366442051" sldId="785"/>
            <ac:picMk id="11" creationId="{85BBB2ED-86B3-478E-875A-74B23A798891}"/>
          </ac:picMkLst>
        </pc:picChg>
        <pc:picChg chg="add del">
          <ac:chgData name="Weiwen Jiang" userId="0e4016a5-9048-4e1b-922e-13dee76f1b6b" providerId="ADAL" clId="{78906D3E-BD67-44EE-B54E-D693E992523F}" dt="2021-10-26T19:06:09.647" v="287" actId="478"/>
          <ac:picMkLst>
            <pc:docMk/>
            <pc:sldMk cId="2366442051" sldId="785"/>
            <ac:picMk id="13" creationId="{52FA96B5-6EFE-45B3-99CB-588135951066}"/>
          </ac:picMkLst>
        </pc:picChg>
        <pc:picChg chg="add del mod">
          <ac:chgData name="Weiwen Jiang" userId="0e4016a5-9048-4e1b-922e-13dee76f1b6b" providerId="ADAL" clId="{78906D3E-BD67-44EE-B54E-D693E992523F}" dt="2021-10-26T19:21:04.828" v="291" actId="22"/>
          <ac:picMkLst>
            <pc:docMk/>
            <pc:sldMk cId="2366442051" sldId="785"/>
            <ac:picMk id="15" creationId="{8E9621D0-C4C0-4F10-9CDB-F39443EDFD49}"/>
          </ac:picMkLst>
        </pc:picChg>
        <pc:picChg chg="add del">
          <ac:chgData name="Weiwen Jiang" userId="0e4016a5-9048-4e1b-922e-13dee76f1b6b" providerId="ADAL" clId="{78906D3E-BD67-44EE-B54E-D693E992523F}" dt="2021-10-26T19:21:15.597" v="293" actId="478"/>
          <ac:picMkLst>
            <pc:docMk/>
            <pc:sldMk cId="2366442051" sldId="785"/>
            <ac:picMk id="17" creationId="{BBC0E9EC-CE44-411A-921E-5559B94CEEE9}"/>
          </ac:picMkLst>
        </pc:picChg>
        <pc:picChg chg="add del">
          <ac:chgData name="Weiwen Jiang" userId="0e4016a5-9048-4e1b-922e-13dee76f1b6b" providerId="ADAL" clId="{78906D3E-BD67-44EE-B54E-D693E992523F}" dt="2021-10-26T19:21:37.581" v="295" actId="478"/>
          <ac:picMkLst>
            <pc:docMk/>
            <pc:sldMk cId="2366442051" sldId="785"/>
            <ac:picMk id="19" creationId="{0DEDF478-50ED-4E45-82CD-8459D5312F39}"/>
          </ac:picMkLst>
        </pc:picChg>
        <pc:picChg chg="add del mod">
          <ac:chgData name="Weiwen Jiang" userId="0e4016a5-9048-4e1b-922e-13dee76f1b6b" providerId="ADAL" clId="{78906D3E-BD67-44EE-B54E-D693E992523F}" dt="2021-10-26T19:22:28.843" v="303" actId="22"/>
          <ac:picMkLst>
            <pc:docMk/>
            <pc:sldMk cId="2366442051" sldId="785"/>
            <ac:picMk id="21" creationId="{10BF90AF-9C68-4D29-80C7-28D0E158649C}"/>
          </ac:picMkLst>
        </pc:picChg>
        <pc:picChg chg="add del">
          <ac:chgData name="Weiwen Jiang" userId="0e4016a5-9048-4e1b-922e-13dee76f1b6b" providerId="ADAL" clId="{78906D3E-BD67-44EE-B54E-D693E992523F}" dt="2021-10-26T19:22:23.973" v="299" actId="22"/>
          <ac:picMkLst>
            <pc:docMk/>
            <pc:sldMk cId="2366442051" sldId="785"/>
            <ac:picMk id="23" creationId="{46B68A69-5D7B-4F52-BE16-8C3DC110594C}"/>
          </ac:picMkLst>
        </pc:picChg>
        <pc:picChg chg="add del">
          <ac:chgData name="Weiwen Jiang" userId="0e4016a5-9048-4e1b-922e-13dee76f1b6b" providerId="ADAL" clId="{78906D3E-BD67-44EE-B54E-D693E992523F}" dt="2021-10-26T19:22:28.085" v="302" actId="22"/>
          <ac:picMkLst>
            <pc:docMk/>
            <pc:sldMk cId="2366442051" sldId="785"/>
            <ac:picMk id="25" creationId="{E1BFE853-120A-4310-92C4-D0CD433DCE2B}"/>
          </ac:picMkLst>
        </pc:picChg>
        <pc:picChg chg="add del">
          <ac:chgData name="Weiwen Jiang" userId="0e4016a5-9048-4e1b-922e-13dee76f1b6b" providerId="ADAL" clId="{78906D3E-BD67-44EE-B54E-D693E992523F}" dt="2021-10-26T19:22:48.477" v="305" actId="22"/>
          <ac:picMkLst>
            <pc:docMk/>
            <pc:sldMk cId="2366442051" sldId="785"/>
            <ac:picMk id="27" creationId="{9706D79E-40FC-4D81-A842-0EB9ACD44740}"/>
          </ac:picMkLst>
        </pc:picChg>
        <pc:picChg chg="add del mod topLvl">
          <ac:chgData name="Weiwen Jiang" userId="0e4016a5-9048-4e1b-922e-13dee76f1b6b" providerId="ADAL" clId="{78906D3E-BD67-44EE-B54E-D693E992523F}" dt="2021-10-26T20:52:37.395" v="412" actId="478"/>
          <ac:picMkLst>
            <pc:docMk/>
            <pc:sldMk cId="2366442051" sldId="785"/>
            <ac:picMk id="29" creationId="{FB7BDB8A-018C-47C9-B2DE-7A323C75C75B}"/>
          </ac:picMkLst>
        </pc:picChg>
        <pc:picChg chg="add mod topLvl">
          <ac:chgData name="Weiwen Jiang" userId="0e4016a5-9048-4e1b-922e-13dee76f1b6b" providerId="ADAL" clId="{78906D3E-BD67-44EE-B54E-D693E992523F}" dt="2021-10-26T20:48:04.206" v="379" actId="208"/>
          <ac:picMkLst>
            <pc:docMk/>
            <pc:sldMk cId="2366442051" sldId="785"/>
            <ac:picMk id="31" creationId="{A5A011B1-0EAF-47B9-A0EE-5C65FDFD3C21}"/>
          </ac:picMkLst>
        </pc:picChg>
        <pc:picChg chg="add mod topLvl">
          <ac:chgData name="Weiwen Jiang" userId="0e4016a5-9048-4e1b-922e-13dee76f1b6b" providerId="ADAL" clId="{78906D3E-BD67-44EE-B54E-D693E992523F}" dt="2021-10-26T20:48:10.766" v="381" actId="208"/>
          <ac:picMkLst>
            <pc:docMk/>
            <pc:sldMk cId="2366442051" sldId="785"/>
            <ac:picMk id="33" creationId="{6DD032E2-774D-4DC1-9BFB-F20433237B38}"/>
          </ac:picMkLst>
        </pc:picChg>
        <pc:picChg chg="add mod topLvl">
          <ac:chgData name="Weiwen Jiang" userId="0e4016a5-9048-4e1b-922e-13dee76f1b6b" providerId="ADAL" clId="{78906D3E-BD67-44EE-B54E-D693E992523F}" dt="2021-10-26T20:48:08.590" v="380" actId="208"/>
          <ac:picMkLst>
            <pc:docMk/>
            <pc:sldMk cId="2366442051" sldId="785"/>
            <ac:picMk id="35" creationId="{518AAE67-05E3-4321-8889-46BAC945D7D9}"/>
          </ac:picMkLst>
        </pc:picChg>
        <pc:picChg chg="add mod topLvl">
          <ac:chgData name="Weiwen Jiang" userId="0e4016a5-9048-4e1b-922e-13dee76f1b6b" providerId="ADAL" clId="{78906D3E-BD67-44EE-B54E-D693E992523F}" dt="2021-10-26T20:47:57.632" v="378" actId="208"/>
          <ac:picMkLst>
            <pc:docMk/>
            <pc:sldMk cId="2366442051" sldId="785"/>
            <ac:picMk id="37" creationId="{D0EDC374-5DBE-436D-A898-2790E9C7B479}"/>
          </ac:picMkLst>
        </pc:picChg>
        <pc:picChg chg="add del mod">
          <ac:chgData name="Weiwen Jiang" userId="0e4016a5-9048-4e1b-922e-13dee76f1b6b" providerId="ADAL" clId="{78906D3E-BD67-44EE-B54E-D693E992523F}" dt="2021-10-26T19:27:09.059" v="327" actId="478"/>
          <ac:picMkLst>
            <pc:docMk/>
            <pc:sldMk cId="2366442051" sldId="785"/>
            <ac:picMk id="39" creationId="{D8CA60E0-8AD1-43DD-AC14-06902AACEBAA}"/>
          </ac:picMkLst>
        </pc:picChg>
        <pc:picChg chg="add del">
          <ac:chgData name="Weiwen Jiang" userId="0e4016a5-9048-4e1b-922e-13dee76f1b6b" providerId="ADAL" clId="{78906D3E-BD67-44EE-B54E-D693E992523F}" dt="2021-10-26T19:27:41.444" v="329" actId="22"/>
          <ac:picMkLst>
            <pc:docMk/>
            <pc:sldMk cId="2366442051" sldId="785"/>
            <ac:picMk id="41" creationId="{F5F7B373-A32F-48CF-B576-064130A38D8E}"/>
          </ac:picMkLst>
        </pc:picChg>
        <pc:picChg chg="add mod topLvl">
          <ac:chgData name="Weiwen Jiang" userId="0e4016a5-9048-4e1b-922e-13dee76f1b6b" providerId="ADAL" clId="{78906D3E-BD67-44EE-B54E-D693E992523F}" dt="2021-10-26T20:52:58.618" v="413" actId="1076"/>
          <ac:picMkLst>
            <pc:docMk/>
            <pc:sldMk cId="2366442051" sldId="785"/>
            <ac:picMk id="43" creationId="{20911A09-441E-4EDC-9C58-711094C4FD78}"/>
          </ac:picMkLst>
        </pc:picChg>
        <pc:picChg chg="add mod topLvl">
          <ac:chgData name="Weiwen Jiang" userId="0e4016a5-9048-4e1b-922e-13dee76f1b6b" providerId="ADAL" clId="{78906D3E-BD67-44EE-B54E-D693E992523F}" dt="2021-10-26T20:52:58.618" v="413" actId="1076"/>
          <ac:picMkLst>
            <pc:docMk/>
            <pc:sldMk cId="2366442051" sldId="785"/>
            <ac:picMk id="45" creationId="{D522F97A-0C67-41FF-AF54-76FB7784B010}"/>
          </ac:picMkLst>
        </pc:picChg>
        <pc:picChg chg="add mod topLvl">
          <ac:chgData name="Weiwen Jiang" userId="0e4016a5-9048-4e1b-922e-13dee76f1b6b" providerId="ADAL" clId="{78906D3E-BD67-44EE-B54E-D693E992523F}" dt="2021-10-26T20:52:58.618" v="413" actId="1076"/>
          <ac:picMkLst>
            <pc:docMk/>
            <pc:sldMk cId="2366442051" sldId="785"/>
            <ac:picMk id="47" creationId="{DCDDF852-A50F-430E-9B20-5652F9D7B529}"/>
          </ac:picMkLst>
        </pc:picChg>
        <pc:picChg chg="add mod topLvl">
          <ac:chgData name="Weiwen Jiang" userId="0e4016a5-9048-4e1b-922e-13dee76f1b6b" providerId="ADAL" clId="{78906D3E-BD67-44EE-B54E-D693E992523F}" dt="2021-10-26T20:52:58.618" v="413" actId="1076"/>
          <ac:picMkLst>
            <pc:docMk/>
            <pc:sldMk cId="2366442051" sldId="785"/>
            <ac:picMk id="49" creationId="{0D675E21-7699-44BE-87CD-E6B679C5E5BB}"/>
          </ac:picMkLst>
        </pc:picChg>
        <pc:picChg chg="add mod ord">
          <ac:chgData name="Weiwen Jiang" userId="0e4016a5-9048-4e1b-922e-13dee76f1b6b" providerId="ADAL" clId="{78906D3E-BD67-44EE-B54E-D693E992523F}" dt="2021-10-28T17:40:48.015" v="6514" actId="1076"/>
          <ac:picMkLst>
            <pc:docMk/>
            <pc:sldMk cId="2366442051" sldId="785"/>
            <ac:picMk id="54" creationId="{A3C49264-9AD0-45F1-9718-0D78C10D509C}"/>
          </ac:picMkLst>
        </pc:picChg>
        <pc:picChg chg="add mod">
          <ac:chgData name="Weiwen Jiang" userId="0e4016a5-9048-4e1b-922e-13dee76f1b6b" providerId="ADAL" clId="{78906D3E-BD67-44EE-B54E-D693E992523F}" dt="2021-10-29T16:04:24.743" v="6908" actId="1076"/>
          <ac:picMkLst>
            <pc:docMk/>
            <pc:sldMk cId="2366442051" sldId="785"/>
            <ac:picMk id="1026" creationId="{39BE2FB5-C881-464E-91AA-8994EE290253}"/>
          </ac:picMkLst>
        </pc:picChg>
        <pc:inkChg chg="add del">
          <ac:chgData name="Weiwen Jiang" userId="0e4016a5-9048-4e1b-922e-13dee76f1b6b" providerId="ADAL" clId="{78906D3E-BD67-44EE-B54E-D693E992523F}" dt="2021-11-09T16:49:05.478" v="6991" actId="478"/>
          <ac:inkMkLst>
            <pc:docMk/>
            <pc:sldMk cId="2366442051" sldId="785"/>
            <ac:inkMk id="8" creationId="{FFDD5128-B09B-4057-AC1E-4C64F2D737D0}"/>
          </ac:inkMkLst>
        </pc:inkChg>
      </pc:sldChg>
      <pc:sldChg chg="delSp add del mod">
        <pc:chgData name="Weiwen Jiang" userId="0e4016a5-9048-4e1b-922e-13dee76f1b6b" providerId="ADAL" clId="{78906D3E-BD67-44EE-B54E-D693E992523F}" dt="2021-10-26T20:56:28.174" v="424" actId="47"/>
        <pc:sldMkLst>
          <pc:docMk/>
          <pc:sldMk cId="335161455" sldId="786"/>
        </pc:sldMkLst>
        <pc:inkChg chg="del">
          <ac:chgData name="Weiwen Jiang" userId="0e4016a5-9048-4e1b-922e-13dee76f1b6b" providerId="ADAL" clId="{78906D3E-BD67-44EE-B54E-D693E992523F}" dt="2021-10-26T20:54:30.694" v="415" actId="478"/>
          <ac:inkMkLst>
            <pc:docMk/>
            <pc:sldMk cId="335161455" sldId="786"/>
            <ac:inkMk id="5" creationId="{4C054919-9D57-4260-A708-2A5DCCFEF0D5}"/>
          </ac:inkMkLst>
        </pc:inkChg>
      </pc:sldChg>
      <pc:sldChg chg="addSp delSp modSp add mod modAnim">
        <pc:chgData name="Weiwen Jiang" userId="0e4016a5-9048-4e1b-922e-13dee76f1b6b" providerId="ADAL" clId="{78906D3E-BD67-44EE-B54E-D693E992523F}" dt="2021-10-29T17:58:52.846" v="6989"/>
        <pc:sldMkLst>
          <pc:docMk/>
          <pc:sldMk cId="3772287290" sldId="787"/>
        </pc:sldMkLst>
        <pc:spChg chg="mod">
          <ac:chgData name="Weiwen Jiang" userId="0e4016a5-9048-4e1b-922e-13dee76f1b6b" providerId="ADAL" clId="{78906D3E-BD67-44EE-B54E-D693E992523F}" dt="2021-10-29T15:24:39.102" v="6865" actId="20577"/>
          <ac:spMkLst>
            <pc:docMk/>
            <pc:sldMk cId="3772287290" sldId="787"/>
            <ac:spMk id="50" creationId="{45C7FD77-0C85-49F1-80D0-056E22C660D1}"/>
          </ac:spMkLst>
        </pc:spChg>
        <pc:inkChg chg="add">
          <ac:chgData name="Weiwen Jiang" userId="0e4016a5-9048-4e1b-922e-13dee76f1b6b" providerId="ADAL" clId="{78906D3E-BD67-44EE-B54E-D693E992523F}" dt="2021-10-29T17:58:52.846" v="6989"/>
          <ac:inkMkLst>
            <pc:docMk/>
            <pc:sldMk cId="3772287290" sldId="787"/>
            <ac:inkMk id="3" creationId="{06D37070-7642-424F-895B-82868AD20D9B}"/>
          </ac:inkMkLst>
        </pc:inkChg>
        <pc:inkChg chg="del">
          <ac:chgData name="Weiwen Jiang" userId="0e4016a5-9048-4e1b-922e-13dee76f1b6b" providerId="ADAL" clId="{78906D3E-BD67-44EE-B54E-D693E992523F}" dt="2021-10-26T20:54:36.503" v="417" actId="478"/>
          <ac:inkMkLst>
            <pc:docMk/>
            <pc:sldMk cId="3772287290" sldId="787"/>
            <ac:inkMk id="3" creationId="{BBF5960F-F83E-4583-BFC0-5177BDBF5998}"/>
          </ac:inkMkLst>
        </pc:inkChg>
        <pc:cxnChg chg="add mod">
          <ac:chgData name="Weiwen Jiang" userId="0e4016a5-9048-4e1b-922e-13dee76f1b6b" providerId="ADAL" clId="{78906D3E-BD67-44EE-B54E-D693E992523F}" dt="2021-10-26T21:12:07.520" v="443" actId="1076"/>
          <ac:cxnSpMkLst>
            <pc:docMk/>
            <pc:sldMk cId="3772287290" sldId="787"/>
            <ac:cxnSpMk id="17" creationId="{21AFBB4D-D99E-44E1-8417-52975708AA43}"/>
          </ac:cxnSpMkLst>
        </pc:cxnChg>
      </pc:sldChg>
      <pc:sldChg chg="add modAnim">
        <pc:chgData name="Weiwen Jiang" userId="0e4016a5-9048-4e1b-922e-13dee76f1b6b" providerId="ADAL" clId="{78906D3E-BD67-44EE-B54E-D693E992523F}" dt="2021-10-26T22:00:49.643" v="1007"/>
        <pc:sldMkLst>
          <pc:docMk/>
          <pc:sldMk cId="3059778658" sldId="788"/>
        </pc:sldMkLst>
      </pc:sldChg>
      <pc:sldChg chg="add">
        <pc:chgData name="Weiwen Jiang" userId="0e4016a5-9048-4e1b-922e-13dee76f1b6b" providerId="ADAL" clId="{78906D3E-BD67-44EE-B54E-D693E992523F}" dt="2021-10-26T22:40:06.965" v="1226"/>
        <pc:sldMkLst>
          <pc:docMk/>
          <pc:sldMk cId="2511946613" sldId="789"/>
        </pc:sldMkLst>
      </pc:sldChg>
      <pc:sldChg chg="new del">
        <pc:chgData name="Weiwen Jiang" userId="0e4016a5-9048-4e1b-922e-13dee76f1b6b" providerId="ADAL" clId="{78906D3E-BD67-44EE-B54E-D693E992523F}" dt="2021-10-26T22:44:50.709" v="1231" actId="47"/>
        <pc:sldMkLst>
          <pc:docMk/>
          <pc:sldMk cId="3638106881" sldId="790"/>
        </pc:sldMkLst>
      </pc:sldChg>
      <pc:sldChg chg="addSp delSp modSp add mod delAnim modAnim">
        <pc:chgData name="Weiwen Jiang" userId="0e4016a5-9048-4e1b-922e-13dee76f1b6b" providerId="ADAL" clId="{78906D3E-BD67-44EE-B54E-D693E992523F}" dt="2021-11-10T06:11:19.497" v="6999" actId="13822"/>
        <pc:sldMkLst>
          <pc:docMk/>
          <pc:sldMk cId="3861164427" sldId="790"/>
        </pc:sldMkLst>
        <pc:spChg chg="add mod">
          <ac:chgData name="Weiwen Jiang" userId="0e4016a5-9048-4e1b-922e-13dee76f1b6b" providerId="ADAL" clId="{78906D3E-BD67-44EE-B54E-D693E992523F}" dt="2021-10-26T22:57:14.324" v="1641" actId="1076"/>
          <ac:spMkLst>
            <pc:docMk/>
            <pc:sldMk cId="3861164427" sldId="790"/>
            <ac:spMk id="5" creationId="{614C8EC4-CE3B-47FC-B335-4C25DE4DD3AB}"/>
          </ac:spMkLst>
        </pc:spChg>
        <pc:spChg chg="mod">
          <ac:chgData name="Weiwen Jiang" userId="0e4016a5-9048-4e1b-922e-13dee76f1b6b" providerId="ADAL" clId="{78906D3E-BD67-44EE-B54E-D693E992523F}" dt="2021-10-27T17:51:44.193" v="3913" actId="313"/>
          <ac:spMkLst>
            <pc:docMk/>
            <pc:sldMk cId="3861164427" sldId="790"/>
            <ac:spMk id="6" creationId="{22DC51A8-3BF1-4D0B-AE0E-1752BB759138}"/>
          </ac:spMkLst>
        </pc:spChg>
        <pc:spChg chg="add del">
          <ac:chgData name="Weiwen Jiang" userId="0e4016a5-9048-4e1b-922e-13dee76f1b6b" providerId="ADAL" clId="{78906D3E-BD67-44EE-B54E-D693E992523F}" dt="2021-10-26T22:57:26.519" v="1643" actId="478"/>
          <ac:spMkLst>
            <pc:docMk/>
            <pc:sldMk cId="3861164427" sldId="790"/>
            <ac:spMk id="7" creationId="{A64C10F9-D5C0-44BB-BDF1-4EA63AF711D8}"/>
          </ac:spMkLst>
        </pc:spChg>
        <pc:spChg chg="add mod">
          <ac:chgData name="Weiwen Jiang" userId="0e4016a5-9048-4e1b-922e-13dee76f1b6b" providerId="ADAL" clId="{78906D3E-BD67-44EE-B54E-D693E992523F}" dt="2021-10-26T23:23:00.162" v="2523" actId="20577"/>
          <ac:spMkLst>
            <pc:docMk/>
            <pc:sldMk cId="3861164427" sldId="790"/>
            <ac:spMk id="8" creationId="{87C3D5CE-B28F-45DE-BA7D-7701364FC1B5}"/>
          </ac:spMkLst>
        </pc:spChg>
        <pc:spChg chg="add mod">
          <ac:chgData name="Weiwen Jiang" userId="0e4016a5-9048-4e1b-922e-13dee76f1b6b" providerId="ADAL" clId="{78906D3E-BD67-44EE-B54E-D693E992523F}" dt="2021-10-26T22:58:25.795" v="1666" actId="208"/>
          <ac:spMkLst>
            <pc:docMk/>
            <pc:sldMk cId="3861164427" sldId="790"/>
            <ac:spMk id="9" creationId="{1D9E7497-B7E8-4880-B3A3-0537F59EDD25}"/>
          </ac:spMkLst>
        </pc:spChg>
        <pc:spChg chg="add mod">
          <ac:chgData name="Weiwen Jiang" userId="0e4016a5-9048-4e1b-922e-13dee76f1b6b" providerId="ADAL" clId="{78906D3E-BD67-44EE-B54E-D693E992523F}" dt="2021-10-26T23:12:57.082" v="2390" actId="14100"/>
          <ac:spMkLst>
            <pc:docMk/>
            <pc:sldMk cId="3861164427" sldId="790"/>
            <ac:spMk id="10" creationId="{1D4F6521-B647-4365-9A6E-80F351FAA9F9}"/>
          </ac:spMkLst>
        </pc:spChg>
        <pc:spChg chg="add mod">
          <ac:chgData name="Weiwen Jiang" userId="0e4016a5-9048-4e1b-922e-13dee76f1b6b" providerId="ADAL" clId="{78906D3E-BD67-44EE-B54E-D693E992523F}" dt="2021-10-27T17:52:23.085" v="3962" actId="207"/>
          <ac:spMkLst>
            <pc:docMk/>
            <pc:sldMk cId="3861164427" sldId="790"/>
            <ac:spMk id="11" creationId="{154DBE15-A613-4D77-A35A-AC84BC141185}"/>
          </ac:spMkLst>
        </pc:spChg>
        <pc:spChg chg="add mod">
          <ac:chgData name="Weiwen Jiang" userId="0e4016a5-9048-4e1b-922e-13dee76f1b6b" providerId="ADAL" clId="{78906D3E-BD67-44EE-B54E-D693E992523F}" dt="2021-10-26T23:06:47.977" v="2065" actId="1076"/>
          <ac:spMkLst>
            <pc:docMk/>
            <pc:sldMk cId="3861164427" sldId="790"/>
            <ac:spMk id="13" creationId="{F95D5F33-69BD-4586-90EF-643C69320FB5}"/>
          </ac:spMkLst>
        </pc:spChg>
        <pc:spChg chg="add mod">
          <ac:chgData name="Weiwen Jiang" userId="0e4016a5-9048-4e1b-922e-13dee76f1b6b" providerId="ADAL" clId="{78906D3E-BD67-44EE-B54E-D693E992523F}" dt="2021-10-26T22:58:41.731" v="1672" actId="1076"/>
          <ac:spMkLst>
            <pc:docMk/>
            <pc:sldMk cId="3861164427" sldId="790"/>
            <ac:spMk id="23" creationId="{D627B6D7-D3B7-4CBC-A1AF-E6E56D0F72C5}"/>
          </ac:spMkLst>
        </pc:spChg>
        <pc:spChg chg="add mod">
          <ac:chgData name="Weiwen Jiang" userId="0e4016a5-9048-4e1b-922e-13dee76f1b6b" providerId="ADAL" clId="{78906D3E-BD67-44EE-B54E-D693E992523F}" dt="2021-10-27T19:23:40.181" v="4095" actId="1076"/>
          <ac:spMkLst>
            <pc:docMk/>
            <pc:sldMk cId="3861164427" sldId="790"/>
            <ac:spMk id="26" creationId="{065AD5BB-1342-4EC9-A1A4-A47E9C70E5E1}"/>
          </ac:spMkLst>
        </pc:spChg>
        <pc:spChg chg="add mod">
          <ac:chgData name="Weiwen Jiang" userId="0e4016a5-9048-4e1b-922e-13dee76f1b6b" providerId="ADAL" clId="{78906D3E-BD67-44EE-B54E-D693E992523F}" dt="2021-10-26T23:32:28.685" v="3012" actId="20577"/>
          <ac:spMkLst>
            <pc:docMk/>
            <pc:sldMk cId="3861164427" sldId="790"/>
            <ac:spMk id="27" creationId="{AB8B357A-C99D-43BF-84CF-C954ABC7C9AD}"/>
          </ac:spMkLst>
        </pc:spChg>
        <pc:spChg chg="add mod">
          <ac:chgData name="Weiwen Jiang" userId="0e4016a5-9048-4e1b-922e-13dee76f1b6b" providerId="ADAL" clId="{78906D3E-BD67-44EE-B54E-D693E992523F}" dt="2021-10-26T23:13:05.558" v="2393" actId="113"/>
          <ac:spMkLst>
            <pc:docMk/>
            <pc:sldMk cId="3861164427" sldId="790"/>
            <ac:spMk id="28" creationId="{505E5B09-EE8B-4E35-83CB-3FBF77A5425C}"/>
          </ac:spMkLst>
        </pc:spChg>
        <pc:spChg chg="add mod">
          <ac:chgData name="Weiwen Jiang" userId="0e4016a5-9048-4e1b-922e-13dee76f1b6b" providerId="ADAL" clId="{78906D3E-BD67-44EE-B54E-D693E992523F}" dt="2021-10-26T23:13:04.451" v="2392" actId="113"/>
          <ac:spMkLst>
            <pc:docMk/>
            <pc:sldMk cId="3861164427" sldId="790"/>
            <ac:spMk id="29" creationId="{5455D5EA-81AB-4691-9338-4B06C947CC33}"/>
          </ac:spMkLst>
        </pc:spChg>
        <pc:spChg chg="add del mod">
          <ac:chgData name="Weiwen Jiang" userId="0e4016a5-9048-4e1b-922e-13dee76f1b6b" providerId="ADAL" clId="{78906D3E-BD67-44EE-B54E-D693E992523F}" dt="2021-10-26T23:08:21.156" v="2158" actId="478"/>
          <ac:spMkLst>
            <pc:docMk/>
            <pc:sldMk cId="3861164427" sldId="790"/>
            <ac:spMk id="32" creationId="{ABD24A65-93F8-4C8D-A7B8-32593CA58D09}"/>
          </ac:spMkLst>
        </pc:spChg>
        <pc:spChg chg="mod">
          <ac:chgData name="Weiwen Jiang" userId="0e4016a5-9048-4e1b-922e-13dee76f1b6b" providerId="ADAL" clId="{78906D3E-BD67-44EE-B54E-D693E992523F}" dt="2021-10-26T23:10:16.805" v="2201" actId="165"/>
          <ac:spMkLst>
            <pc:docMk/>
            <pc:sldMk cId="3861164427" sldId="790"/>
            <ac:spMk id="36" creationId="{89BAECD4-F8EE-4F62-B477-54F9CCF479D6}"/>
          </ac:spMkLst>
        </pc:spChg>
        <pc:spChg chg="mod">
          <ac:chgData name="Weiwen Jiang" userId="0e4016a5-9048-4e1b-922e-13dee76f1b6b" providerId="ADAL" clId="{78906D3E-BD67-44EE-B54E-D693E992523F}" dt="2021-10-26T23:10:16.805" v="2201" actId="165"/>
          <ac:spMkLst>
            <pc:docMk/>
            <pc:sldMk cId="3861164427" sldId="790"/>
            <ac:spMk id="38" creationId="{CFB34CC5-688C-485D-9CAC-C2A183C2304C}"/>
          </ac:spMkLst>
        </pc:spChg>
        <pc:spChg chg="add mod topLvl">
          <ac:chgData name="Weiwen Jiang" userId="0e4016a5-9048-4e1b-922e-13dee76f1b6b" providerId="ADAL" clId="{78906D3E-BD67-44EE-B54E-D693E992523F}" dt="2021-10-26T23:13:51.057" v="2398" actId="164"/>
          <ac:spMkLst>
            <pc:docMk/>
            <pc:sldMk cId="3861164427" sldId="790"/>
            <ac:spMk id="39" creationId="{45A8C17E-7C3C-44CD-8D3F-ACE6BD504FB9}"/>
          </ac:spMkLst>
        </pc:spChg>
        <pc:spChg chg="add mod topLvl">
          <ac:chgData name="Weiwen Jiang" userId="0e4016a5-9048-4e1b-922e-13dee76f1b6b" providerId="ADAL" clId="{78906D3E-BD67-44EE-B54E-D693E992523F}" dt="2021-10-26T23:13:51.057" v="2398" actId="164"/>
          <ac:spMkLst>
            <pc:docMk/>
            <pc:sldMk cId="3861164427" sldId="790"/>
            <ac:spMk id="40" creationId="{FF136B9A-7EA1-40E1-928C-03CECFC7401B}"/>
          </ac:spMkLst>
        </pc:spChg>
        <pc:spChg chg="add mod topLvl">
          <ac:chgData name="Weiwen Jiang" userId="0e4016a5-9048-4e1b-922e-13dee76f1b6b" providerId="ADAL" clId="{78906D3E-BD67-44EE-B54E-D693E992523F}" dt="2021-10-26T23:13:51.057" v="2398" actId="164"/>
          <ac:spMkLst>
            <pc:docMk/>
            <pc:sldMk cId="3861164427" sldId="790"/>
            <ac:spMk id="41" creationId="{6C4D120B-F0E7-467E-B72A-F9C19DD0514A}"/>
          </ac:spMkLst>
        </pc:spChg>
        <pc:spChg chg="add del mod">
          <ac:chgData name="Weiwen Jiang" userId="0e4016a5-9048-4e1b-922e-13dee76f1b6b" providerId="ADAL" clId="{78906D3E-BD67-44EE-B54E-D693E992523F}" dt="2021-10-26T23:08:22.387" v="2159" actId="478"/>
          <ac:spMkLst>
            <pc:docMk/>
            <pc:sldMk cId="3861164427" sldId="790"/>
            <ac:spMk id="42" creationId="{FDCF1080-260F-490E-A388-A5C76D9A2FDA}"/>
          </ac:spMkLst>
        </pc:spChg>
        <pc:spChg chg="add del mod">
          <ac:chgData name="Weiwen Jiang" userId="0e4016a5-9048-4e1b-922e-13dee76f1b6b" providerId="ADAL" clId="{78906D3E-BD67-44EE-B54E-D693E992523F}" dt="2021-10-26T23:08:14.730" v="2156" actId="478"/>
          <ac:spMkLst>
            <pc:docMk/>
            <pc:sldMk cId="3861164427" sldId="790"/>
            <ac:spMk id="44" creationId="{815046A5-76CE-47F0-B5B3-3416DB671E4A}"/>
          </ac:spMkLst>
        </pc:spChg>
        <pc:spChg chg="add del mod">
          <ac:chgData name="Weiwen Jiang" userId="0e4016a5-9048-4e1b-922e-13dee76f1b6b" providerId="ADAL" clId="{78906D3E-BD67-44EE-B54E-D693E992523F}" dt="2021-10-26T23:08:16.418" v="2157" actId="478"/>
          <ac:spMkLst>
            <pc:docMk/>
            <pc:sldMk cId="3861164427" sldId="790"/>
            <ac:spMk id="46" creationId="{81029A0A-4313-4AFC-A464-86400ACBD3F8}"/>
          </ac:spMkLst>
        </pc:spChg>
        <pc:spChg chg="add del mod">
          <ac:chgData name="Weiwen Jiang" userId="0e4016a5-9048-4e1b-922e-13dee76f1b6b" providerId="ADAL" clId="{78906D3E-BD67-44EE-B54E-D693E992523F}" dt="2021-10-26T23:09:47.100" v="2188" actId="478"/>
          <ac:spMkLst>
            <pc:docMk/>
            <pc:sldMk cId="3861164427" sldId="790"/>
            <ac:spMk id="48" creationId="{B4AEBFAE-C89F-45CA-A2B3-13EE8459A1F0}"/>
          </ac:spMkLst>
        </pc:spChg>
        <pc:spChg chg="add del mod">
          <ac:chgData name="Weiwen Jiang" userId="0e4016a5-9048-4e1b-922e-13dee76f1b6b" providerId="ADAL" clId="{78906D3E-BD67-44EE-B54E-D693E992523F}" dt="2021-10-26T23:08:10.988" v="2154" actId="478"/>
          <ac:spMkLst>
            <pc:docMk/>
            <pc:sldMk cId="3861164427" sldId="790"/>
            <ac:spMk id="50" creationId="{54DDF064-A292-4A46-8523-B41E757E5D0E}"/>
          </ac:spMkLst>
        </pc:spChg>
        <pc:spChg chg="add mod ord topLvl">
          <ac:chgData name="Weiwen Jiang" userId="0e4016a5-9048-4e1b-922e-13dee76f1b6b" providerId="ADAL" clId="{78906D3E-BD67-44EE-B54E-D693E992523F}" dt="2021-10-26T23:13:51.057" v="2398" actId="164"/>
          <ac:spMkLst>
            <pc:docMk/>
            <pc:sldMk cId="3861164427" sldId="790"/>
            <ac:spMk id="51" creationId="{4CFE51D7-365B-49BD-9F88-BD5ED75892B2}"/>
          </ac:spMkLst>
        </pc:spChg>
        <pc:spChg chg="del">
          <ac:chgData name="Weiwen Jiang" userId="0e4016a5-9048-4e1b-922e-13dee76f1b6b" providerId="ADAL" clId="{78906D3E-BD67-44EE-B54E-D693E992523F}" dt="2021-10-26T22:50:57.932" v="1537" actId="478"/>
          <ac:spMkLst>
            <pc:docMk/>
            <pc:sldMk cId="3861164427" sldId="790"/>
            <ac:spMk id="52" creationId="{1EEFB1FA-C7AB-4151-8209-71B0EAFDE041}"/>
          </ac:spMkLst>
        </pc:spChg>
        <pc:spChg chg="add del mod">
          <ac:chgData name="Weiwen Jiang" userId="0e4016a5-9048-4e1b-922e-13dee76f1b6b" providerId="ADAL" clId="{78906D3E-BD67-44EE-B54E-D693E992523F}" dt="2021-10-26T23:09:48.755" v="2189" actId="478"/>
          <ac:spMkLst>
            <pc:docMk/>
            <pc:sldMk cId="3861164427" sldId="790"/>
            <ac:spMk id="53" creationId="{6CC5D9C8-AD7C-47F5-941A-96DDDBC7B60A}"/>
          </ac:spMkLst>
        </pc:spChg>
        <pc:spChg chg="add del mod">
          <ac:chgData name="Weiwen Jiang" userId="0e4016a5-9048-4e1b-922e-13dee76f1b6b" providerId="ADAL" clId="{78906D3E-BD67-44EE-B54E-D693E992523F}" dt="2021-10-26T23:08:12.693" v="2155" actId="478"/>
          <ac:spMkLst>
            <pc:docMk/>
            <pc:sldMk cId="3861164427" sldId="790"/>
            <ac:spMk id="55" creationId="{49411FB8-E26F-4972-B35E-17EB9D44A87D}"/>
          </ac:spMkLst>
        </pc:spChg>
        <pc:spChg chg="add mod ord topLvl">
          <ac:chgData name="Weiwen Jiang" userId="0e4016a5-9048-4e1b-922e-13dee76f1b6b" providerId="ADAL" clId="{78906D3E-BD67-44EE-B54E-D693E992523F}" dt="2021-10-26T23:13:51.057" v="2398" actId="164"/>
          <ac:spMkLst>
            <pc:docMk/>
            <pc:sldMk cId="3861164427" sldId="790"/>
            <ac:spMk id="56" creationId="{AEDCA09C-AF6A-48FE-AD62-34105BA30468}"/>
          </ac:spMkLst>
        </pc:spChg>
        <pc:spChg chg="add mod">
          <ac:chgData name="Weiwen Jiang" userId="0e4016a5-9048-4e1b-922e-13dee76f1b6b" providerId="ADAL" clId="{78906D3E-BD67-44EE-B54E-D693E992523F}" dt="2021-10-26T23:07:04.305" v="2073" actId="1076"/>
          <ac:spMkLst>
            <pc:docMk/>
            <pc:sldMk cId="3861164427" sldId="790"/>
            <ac:spMk id="57" creationId="{496CCCD7-8E51-4D26-9161-433AD76A6E5F}"/>
          </ac:spMkLst>
        </pc:spChg>
        <pc:spChg chg="add del mod ord">
          <ac:chgData name="Weiwen Jiang" userId="0e4016a5-9048-4e1b-922e-13dee76f1b6b" providerId="ADAL" clId="{78906D3E-BD67-44EE-B54E-D693E992523F}" dt="2021-10-26T23:10:07.917" v="2197" actId="21"/>
          <ac:spMkLst>
            <pc:docMk/>
            <pc:sldMk cId="3861164427" sldId="790"/>
            <ac:spMk id="58" creationId="{20F3A227-D1B2-489B-B100-B945E132EC26}"/>
          </ac:spMkLst>
        </pc:spChg>
        <pc:spChg chg="add mod">
          <ac:chgData name="Weiwen Jiang" userId="0e4016a5-9048-4e1b-922e-13dee76f1b6b" providerId="ADAL" clId="{78906D3E-BD67-44EE-B54E-D693E992523F}" dt="2021-10-26T23:13:51.057" v="2398" actId="164"/>
          <ac:spMkLst>
            <pc:docMk/>
            <pc:sldMk cId="3861164427" sldId="790"/>
            <ac:spMk id="59" creationId="{3253A35A-81FE-4913-A673-C4C043957C7B}"/>
          </ac:spMkLst>
        </pc:spChg>
        <pc:spChg chg="add mod">
          <ac:chgData name="Weiwen Jiang" userId="0e4016a5-9048-4e1b-922e-13dee76f1b6b" providerId="ADAL" clId="{78906D3E-BD67-44EE-B54E-D693E992523F}" dt="2021-10-26T23:13:51.057" v="2398" actId="164"/>
          <ac:spMkLst>
            <pc:docMk/>
            <pc:sldMk cId="3861164427" sldId="790"/>
            <ac:spMk id="60" creationId="{5CC53565-A0FA-4578-8B4E-2CBF6727169C}"/>
          </ac:spMkLst>
        </pc:spChg>
        <pc:spChg chg="mod topLvl">
          <ac:chgData name="Weiwen Jiang" userId="0e4016a5-9048-4e1b-922e-13dee76f1b6b" providerId="ADAL" clId="{78906D3E-BD67-44EE-B54E-D693E992523F}" dt="2021-10-29T16:08:23.229" v="6915" actId="165"/>
          <ac:spMkLst>
            <pc:docMk/>
            <pc:sldMk cId="3861164427" sldId="790"/>
            <ac:spMk id="63" creationId="{5AC4FEC9-F866-4F4A-ADE5-F0B15BA0601C}"/>
          </ac:spMkLst>
        </pc:spChg>
        <pc:spChg chg="mod topLvl">
          <ac:chgData name="Weiwen Jiang" userId="0e4016a5-9048-4e1b-922e-13dee76f1b6b" providerId="ADAL" clId="{78906D3E-BD67-44EE-B54E-D693E992523F}" dt="2021-11-10T06:11:19.497" v="6999" actId="13822"/>
          <ac:spMkLst>
            <pc:docMk/>
            <pc:sldMk cId="3861164427" sldId="790"/>
            <ac:spMk id="64" creationId="{15C2A904-6DD6-4888-91B2-F6D118FC59C4}"/>
          </ac:spMkLst>
        </pc:spChg>
        <pc:spChg chg="mod topLvl">
          <ac:chgData name="Weiwen Jiang" userId="0e4016a5-9048-4e1b-922e-13dee76f1b6b" providerId="ADAL" clId="{78906D3E-BD67-44EE-B54E-D693E992523F}" dt="2021-10-29T16:08:23.229" v="6915" actId="165"/>
          <ac:spMkLst>
            <pc:docMk/>
            <pc:sldMk cId="3861164427" sldId="790"/>
            <ac:spMk id="65" creationId="{59B4BE79-71FA-4A83-9CBE-219446135ECE}"/>
          </ac:spMkLst>
        </pc:spChg>
        <pc:spChg chg="mod topLvl">
          <ac:chgData name="Weiwen Jiang" userId="0e4016a5-9048-4e1b-922e-13dee76f1b6b" providerId="ADAL" clId="{78906D3E-BD67-44EE-B54E-D693E992523F}" dt="2021-11-10T06:11:17.232" v="6998" actId="13822"/>
          <ac:spMkLst>
            <pc:docMk/>
            <pc:sldMk cId="3861164427" sldId="790"/>
            <ac:spMk id="66" creationId="{FCF6A424-620C-41C1-BC9C-1491F60E715F}"/>
          </ac:spMkLst>
        </pc:spChg>
        <pc:spChg chg="mod topLvl">
          <ac:chgData name="Weiwen Jiang" userId="0e4016a5-9048-4e1b-922e-13dee76f1b6b" providerId="ADAL" clId="{78906D3E-BD67-44EE-B54E-D693E992523F}" dt="2021-10-29T16:08:23.229" v="6915" actId="165"/>
          <ac:spMkLst>
            <pc:docMk/>
            <pc:sldMk cId="3861164427" sldId="790"/>
            <ac:spMk id="67" creationId="{7FDFC12D-D255-41E5-9419-09EEECF95031}"/>
          </ac:spMkLst>
        </pc:spChg>
        <pc:spChg chg="mod topLvl">
          <ac:chgData name="Weiwen Jiang" userId="0e4016a5-9048-4e1b-922e-13dee76f1b6b" providerId="ADAL" clId="{78906D3E-BD67-44EE-B54E-D693E992523F}" dt="2021-11-10T06:11:14.249" v="6996" actId="13822"/>
          <ac:spMkLst>
            <pc:docMk/>
            <pc:sldMk cId="3861164427" sldId="790"/>
            <ac:spMk id="68" creationId="{114959CF-6830-4429-A0D5-C188F6B2FC03}"/>
          </ac:spMkLst>
        </pc:spChg>
        <pc:spChg chg="mod topLvl">
          <ac:chgData name="Weiwen Jiang" userId="0e4016a5-9048-4e1b-922e-13dee76f1b6b" providerId="ADAL" clId="{78906D3E-BD67-44EE-B54E-D693E992523F}" dt="2021-10-29T16:08:23.229" v="6915" actId="165"/>
          <ac:spMkLst>
            <pc:docMk/>
            <pc:sldMk cId="3861164427" sldId="790"/>
            <ac:spMk id="69" creationId="{25BFC5A8-0649-4DF3-8EE3-39F43E5176B0}"/>
          </ac:spMkLst>
        </pc:spChg>
        <pc:spChg chg="mod">
          <ac:chgData name="Weiwen Jiang" userId="0e4016a5-9048-4e1b-922e-13dee76f1b6b" providerId="ADAL" clId="{78906D3E-BD67-44EE-B54E-D693E992523F}" dt="2021-10-29T16:08:23.229" v="6915" actId="165"/>
          <ac:spMkLst>
            <pc:docMk/>
            <pc:sldMk cId="3861164427" sldId="790"/>
            <ac:spMk id="70" creationId="{4E30869F-A98A-4E47-941B-5771CE4E028B}"/>
          </ac:spMkLst>
        </pc:spChg>
        <pc:spChg chg="mod">
          <ac:chgData name="Weiwen Jiang" userId="0e4016a5-9048-4e1b-922e-13dee76f1b6b" providerId="ADAL" clId="{78906D3E-BD67-44EE-B54E-D693E992523F}" dt="2021-10-29T16:08:23.229" v="6915" actId="165"/>
          <ac:spMkLst>
            <pc:docMk/>
            <pc:sldMk cId="3861164427" sldId="790"/>
            <ac:spMk id="71" creationId="{426CC573-29F1-4798-A795-E47D94F91F1B}"/>
          </ac:spMkLst>
        </pc:spChg>
        <pc:spChg chg="add mod">
          <ac:chgData name="Weiwen Jiang" userId="0e4016a5-9048-4e1b-922e-13dee76f1b6b" providerId="ADAL" clId="{78906D3E-BD67-44EE-B54E-D693E992523F}" dt="2021-10-27T17:45:40.085" v="3890" actId="20577"/>
          <ac:spMkLst>
            <pc:docMk/>
            <pc:sldMk cId="3861164427" sldId="790"/>
            <ac:spMk id="72" creationId="{E4188E1B-5777-4DB0-BC7B-BDDACF6D2767}"/>
          </ac:spMkLst>
        </pc:spChg>
        <pc:spChg chg="add mod">
          <ac:chgData name="Weiwen Jiang" userId="0e4016a5-9048-4e1b-922e-13dee76f1b6b" providerId="ADAL" clId="{78906D3E-BD67-44EE-B54E-D693E992523F}" dt="2021-10-27T17:45:38.358" v="3888" actId="20577"/>
          <ac:spMkLst>
            <pc:docMk/>
            <pc:sldMk cId="3861164427" sldId="790"/>
            <ac:spMk id="73" creationId="{23FDAC63-DF05-4258-B4F9-B774C449EAB3}"/>
          </ac:spMkLst>
        </pc:spChg>
        <pc:spChg chg="add mod">
          <ac:chgData name="Weiwen Jiang" userId="0e4016a5-9048-4e1b-922e-13dee76f1b6b" providerId="ADAL" clId="{78906D3E-BD67-44EE-B54E-D693E992523F}" dt="2021-10-27T17:44:52.494" v="3846" actId="20577"/>
          <ac:spMkLst>
            <pc:docMk/>
            <pc:sldMk cId="3861164427" sldId="790"/>
            <ac:spMk id="74" creationId="{BE779AB1-92B7-4CA2-828D-299160F9ACB3}"/>
          </ac:spMkLst>
        </pc:spChg>
        <pc:spChg chg="add del mod">
          <ac:chgData name="Weiwen Jiang" userId="0e4016a5-9048-4e1b-922e-13dee76f1b6b" providerId="ADAL" clId="{78906D3E-BD67-44EE-B54E-D693E992523F}" dt="2021-10-26T23:30:23.143" v="2878" actId="478"/>
          <ac:spMkLst>
            <pc:docMk/>
            <pc:sldMk cId="3861164427" sldId="790"/>
            <ac:spMk id="75" creationId="{53C7B0CF-D598-4071-8D05-D0F956A38D0D}"/>
          </ac:spMkLst>
        </pc:spChg>
        <pc:grpChg chg="add del mod">
          <ac:chgData name="Weiwen Jiang" userId="0e4016a5-9048-4e1b-922e-13dee76f1b6b" providerId="ADAL" clId="{78906D3E-BD67-44EE-B54E-D693E992523F}" dt="2021-10-26T23:10:16.805" v="2201" actId="165"/>
          <ac:grpSpMkLst>
            <pc:docMk/>
            <pc:sldMk cId="3861164427" sldId="790"/>
            <ac:grpSpMk id="12" creationId="{2D605DEA-72DC-49D9-B87B-464E07E9A7C3}"/>
          </ac:grpSpMkLst>
        </pc:grpChg>
        <pc:grpChg chg="add del mod">
          <ac:chgData name="Weiwen Jiang" userId="0e4016a5-9048-4e1b-922e-13dee76f1b6b" providerId="ADAL" clId="{78906D3E-BD67-44EE-B54E-D693E992523F}" dt="2021-10-26T23:29:30.503" v="2836" actId="478"/>
          <ac:grpSpMkLst>
            <pc:docMk/>
            <pc:sldMk cId="3861164427" sldId="790"/>
            <ac:grpSpMk id="17" creationId="{CC3F3B40-7B3C-44E7-BE5F-7062A9D62017}"/>
          </ac:grpSpMkLst>
        </pc:grpChg>
        <pc:grpChg chg="add mod topLvl">
          <ac:chgData name="Weiwen Jiang" userId="0e4016a5-9048-4e1b-922e-13dee76f1b6b" providerId="ADAL" clId="{78906D3E-BD67-44EE-B54E-D693E992523F}" dt="2021-10-26T23:13:51.057" v="2398" actId="164"/>
          <ac:grpSpMkLst>
            <pc:docMk/>
            <pc:sldMk cId="3861164427" sldId="790"/>
            <ac:grpSpMk id="34" creationId="{CC6F39D1-B0F9-484A-8789-371AA56D4B5B}"/>
          </ac:grpSpMkLst>
        </pc:grpChg>
        <pc:grpChg chg="add del mod">
          <ac:chgData name="Weiwen Jiang" userId="0e4016a5-9048-4e1b-922e-13dee76f1b6b" providerId="ADAL" clId="{78906D3E-BD67-44EE-B54E-D693E992523F}" dt="2021-10-29T16:08:23.229" v="6915" actId="165"/>
          <ac:grpSpMkLst>
            <pc:docMk/>
            <pc:sldMk cId="3861164427" sldId="790"/>
            <ac:grpSpMk id="61" creationId="{C5FF4DFF-76ED-46C1-B4AD-74A48B3960EB}"/>
          </ac:grpSpMkLst>
        </pc:grpChg>
        <pc:grpChg chg="mod topLvl">
          <ac:chgData name="Weiwen Jiang" userId="0e4016a5-9048-4e1b-922e-13dee76f1b6b" providerId="ADAL" clId="{78906D3E-BD67-44EE-B54E-D693E992523F}" dt="2021-10-29T16:08:23.229" v="6915" actId="165"/>
          <ac:grpSpMkLst>
            <pc:docMk/>
            <pc:sldMk cId="3861164427" sldId="790"/>
            <ac:grpSpMk id="62" creationId="{B8831509-5065-475A-AB92-8D0A628BF65D}"/>
          </ac:grpSpMkLst>
        </pc:grpChg>
        <pc:picChg chg="add mod">
          <ac:chgData name="Weiwen Jiang" userId="0e4016a5-9048-4e1b-922e-13dee76f1b6b" providerId="ADAL" clId="{78906D3E-BD67-44EE-B54E-D693E992523F}" dt="2021-10-26T22:57:14.324" v="1641" actId="1076"/>
          <ac:picMkLst>
            <pc:docMk/>
            <pc:sldMk cId="3861164427" sldId="790"/>
            <ac:picMk id="3" creationId="{5D46E4E7-ADC3-4980-9175-CE77810E5D44}"/>
          </ac:picMkLst>
        </pc:picChg>
        <pc:picChg chg="add mod">
          <ac:chgData name="Weiwen Jiang" userId="0e4016a5-9048-4e1b-922e-13dee76f1b6b" providerId="ADAL" clId="{78906D3E-BD67-44EE-B54E-D693E992523F}" dt="2021-10-26T22:56:39.897" v="1633" actId="167"/>
          <ac:picMkLst>
            <pc:docMk/>
            <pc:sldMk cId="3861164427" sldId="790"/>
            <ac:picMk id="14" creationId="{45887DCD-71E3-49AF-AE38-CB84FF4894E4}"/>
          </ac:picMkLst>
        </pc:picChg>
        <pc:picChg chg="add mod">
          <ac:chgData name="Weiwen Jiang" userId="0e4016a5-9048-4e1b-922e-13dee76f1b6b" providerId="ADAL" clId="{78906D3E-BD67-44EE-B54E-D693E992523F}" dt="2021-10-26T22:57:14.324" v="1641" actId="1076"/>
          <ac:picMkLst>
            <pc:docMk/>
            <pc:sldMk cId="3861164427" sldId="790"/>
            <ac:picMk id="15" creationId="{70F6FCDB-FDB2-4290-BEDC-397D7435F75B}"/>
          </ac:picMkLst>
        </pc:picChg>
        <pc:picChg chg="add del mod">
          <ac:chgData name="Weiwen Jiang" userId="0e4016a5-9048-4e1b-922e-13dee76f1b6b" providerId="ADAL" clId="{78906D3E-BD67-44EE-B54E-D693E992523F}" dt="2021-10-26T22:54:47.727" v="1606" actId="478"/>
          <ac:picMkLst>
            <pc:docMk/>
            <pc:sldMk cId="3861164427" sldId="790"/>
            <ac:picMk id="16" creationId="{7DAFAE25-61C3-49B7-B173-EDFC60891404}"/>
          </ac:picMkLst>
        </pc:picChg>
        <pc:picChg chg="add del mod">
          <ac:chgData name="Weiwen Jiang" userId="0e4016a5-9048-4e1b-922e-13dee76f1b6b" providerId="ADAL" clId="{78906D3E-BD67-44EE-B54E-D693E992523F}" dt="2021-10-26T23:05:22.566" v="2027" actId="478"/>
          <ac:picMkLst>
            <pc:docMk/>
            <pc:sldMk cId="3861164427" sldId="790"/>
            <ac:picMk id="30" creationId="{50B63B8B-0433-4E5C-9C07-ADE8F4F2F438}"/>
          </ac:picMkLst>
        </pc:picChg>
        <pc:picChg chg="del">
          <ac:chgData name="Weiwen Jiang" userId="0e4016a5-9048-4e1b-922e-13dee76f1b6b" providerId="ADAL" clId="{78906D3E-BD67-44EE-B54E-D693E992523F}" dt="2021-10-26T22:50:57.932" v="1537" actId="478"/>
          <ac:picMkLst>
            <pc:docMk/>
            <pc:sldMk cId="3861164427" sldId="790"/>
            <ac:picMk id="31" creationId="{A5A011B1-0EAF-47B9-A0EE-5C65FDFD3C21}"/>
          </ac:picMkLst>
        </pc:picChg>
        <pc:picChg chg="del">
          <ac:chgData name="Weiwen Jiang" userId="0e4016a5-9048-4e1b-922e-13dee76f1b6b" providerId="ADAL" clId="{78906D3E-BD67-44EE-B54E-D693E992523F}" dt="2021-10-26T22:50:57.932" v="1537" actId="478"/>
          <ac:picMkLst>
            <pc:docMk/>
            <pc:sldMk cId="3861164427" sldId="790"/>
            <ac:picMk id="33" creationId="{6DD032E2-774D-4DC1-9BFB-F20433237B38}"/>
          </ac:picMkLst>
        </pc:picChg>
        <pc:picChg chg="del">
          <ac:chgData name="Weiwen Jiang" userId="0e4016a5-9048-4e1b-922e-13dee76f1b6b" providerId="ADAL" clId="{78906D3E-BD67-44EE-B54E-D693E992523F}" dt="2021-10-26T22:50:57.932" v="1537" actId="478"/>
          <ac:picMkLst>
            <pc:docMk/>
            <pc:sldMk cId="3861164427" sldId="790"/>
            <ac:picMk id="35" creationId="{518AAE67-05E3-4321-8889-46BAC945D7D9}"/>
          </ac:picMkLst>
        </pc:picChg>
        <pc:picChg chg="del">
          <ac:chgData name="Weiwen Jiang" userId="0e4016a5-9048-4e1b-922e-13dee76f1b6b" providerId="ADAL" clId="{78906D3E-BD67-44EE-B54E-D693E992523F}" dt="2021-10-26T22:50:57.932" v="1537" actId="478"/>
          <ac:picMkLst>
            <pc:docMk/>
            <pc:sldMk cId="3861164427" sldId="790"/>
            <ac:picMk id="37" creationId="{D0EDC374-5DBE-436D-A898-2790E9C7B479}"/>
          </ac:picMkLst>
        </pc:picChg>
        <pc:picChg chg="del">
          <ac:chgData name="Weiwen Jiang" userId="0e4016a5-9048-4e1b-922e-13dee76f1b6b" providerId="ADAL" clId="{78906D3E-BD67-44EE-B54E-D693E992523F}" dt="2021-10-26T22:50:57.932" v="1537" actId="478"/>
          <ac:picMkLst>
            <pc:docMk/>
            <pc:sldMk cId="3861164427" sldId="790"/>
            <ac:picMk id="43" creationId="{20911A09-441E-4EDC-9C58-711094C4FD78}"/>
          </ac:picMkLst>
        </pc:picChg>
        <pc:picChg chg="del">
          <ac:chgData name="Weiwen Jiang" userId="0e4016a5-9048-4e1b-922e-13dee76f1b6b" providerId="ADAL" clId="{78906D3E-BD67-44EE-B54E-D693E992523F}" dt="2021-10-26T22:50:57.932" v="1537" actId="478"/>
          <ac:picMkLst>
            <pc:docMk/>
            <pc:sldMk cId="3861164427" sldId="790"/>
            <ac:picMk id="45" creationId="{D522F97A-0C67-41FF-AF54-76FB7784B010}"/>
          </ac:picMkLst>
        </pc:picChg>
        <pc:picChg chg="del">
          <ac:chgData name="Weiwen Jiang" userId="0e4016a5-9048-4e1b-922e-13dee76f1b6b" providerId="ADAL" clId="{78906D3E-BD67-44EE-B54E-D693E992523F}" dt="2021-10-26T22:50:57.932" v="1537" actId="478"/>
          <ac:picMkLst>
            <pc:docMk/>
            <pc:sldMk cId="3861164427" sldId="790"/>
            <ac:picMk id="47" creationId="{DCDDF852-A50F-430E-9B20-5652F9D7B529}"/>
          </ac:picMkLst>
        </pc:picChg>
        <pc:picChg chg="del">
          <ac:chgData name="Weiwen Jiang" userId="0e4016a5-9048-4e1b-922e-13dee76f1b6b" providerId="ADAL" clId="{78906D3E-BD67-44EE-B54E-D693E992523F}" dt="2021-10-26T22:50:57.932" v="1537" actId="478"/>
          <ac:picMkLst>
            <pc:docMk/>
            <pc:sldMk cId="3861164427" sldId="790"/>
            <ac:picMk id="49" creationId="{0D675E21-7699-44BE-87CD-E6B679C5E5BB}"/>
          </ac:picMkLst>
        </pc:picChg>
        <pc:picChg chg="del">
          <ac:chgData name="Weiwen Jiang" userId="0e4016a5-9048-4e1b-922e-13dee76f1b6b" providerId="ADAL" clId="{78906D3E-BD67-44EE-B54E-D693E992523F}" dt="2021-10-26T22:50:55.783" v="1536" actId="478"/>
          <ac:picMkLst>
            <pc:docMk/>
            <pc:sldMk cId="3861164427" sldId="790"/>
            <ac:picMk id="54" creationId="{A3C49264-9AD0-45F1-9718-0D78C10D509C}"/>
          </ac:picMkLst>
        </pc:picChg>
        <pc:inkChg chg="add">
          <ac:chgData name="Weiwen Jiang" userId="0e4016a5-9048-4e1b-922e-13dee76f1b6b" providerId="ADAL" clId="{78906D3E-BD67-44EE-B54E-D693E992523F}" dt="2021-10-29T17:58:52.846" v="6989"/>
          <ac:inkMkLst>
            <pc:docMk/>
            <pc:sldMk cId="3861164427" sldId="790"/>
            <ac:inkMk id="2" creationId="{6D537B22-9FCE-4415-A57B-CE41B1259FC7}"/>
          </ac:inkMkLst>
        </pc:inkChg>
      </pc:sldChg>
      <pc:sldChg chg="modSp add mod">
        <pc:chgData name="Weiwen Jiang" userId="0e4016a5-9048-4e1b-922e-13dee76f1b6b" providerId="ADAL" clId="{78906D3E-BD67-44EE-B54E-D693E992523F}" dt="2021-10-26T22:50:48.992" v="1523" actId="20577"/>
        <pc:sldMkLst>
          <pc:docMk/>
          <pc:sldMk cId="2836019882" sldId="791"/>
        </pc:sldMkLst>
        <pc:spChg chg="mod">
          <ac:chgData name="Weiwen Jiang" userId="0e4016a5-9048-4e1b-922e-13dee76f1b6b" providerId="ADAL" clId="{78906D3E-BD67-44EE-B54E-D693E992523F}" dt="2021-10-26T22:46:11.424" v="1259" actId="20577"/>
          <ac:spMkLst>
            <pc:docMk/>
            <pc:sldMk cId="2836019882" sldId="791"/>
            <ac:spMk id="6" creationId="{E3EF9C9E-C3C7-44D1-B262-8C385C8E5AAF}"/>
          </ac:spMkLst>
        </pc:spChg>
        <pc:spChg chg="mod">
          <ac:chgData name="Weiwen Jiang" userId="0e4016a5-9048-4e1b-922e-13dee76f1b6b" providerId="ADAL" clId="{78906D3E-BD67-44EE-B54E-D693E992523F}" dt="2021-10-26T22:50:48.992" v="1523" actId="20577"/>
          <ac:spMkLst>
            <pc:docMk/>
            <pc:sldMk cId="2836019882" sldId="791"/>
            <ac:spMk id="7" creationId="{26413307-79F6-4254-8253-B7C600B057A2}"/>
          </ac:spMkLst>
        </pc:spChg>
      </pc:sldChg>
      <pc:sldChg chg="addSp delSp modSp add mod modAnim">
        <pc:chgData name="Weiwen Jiang" userId="0e4016a5-9048-4e1b-922e-13dee76f1b6b" providerId="ADAL" clId="{78906D3E-BD67-44EE-B54E-D693E992523F}" dt="2021-10-27T19:27:56.531" v="4325" actId="1076"/>
        <pc:sldMkLst>
          <pc:docMk/>
          <pc:sldMk cId="1978047995" sldId="792"/>
        </pc:sldMkLst>
        <pc:spChg chg="add mod">
          <ac:chgData name="Weiwen Jiang" userId="0e4016a5-9048-4e1b-922e-13dee76f1b6b" providerId="ADAL" clId="{78906D3E-BD67-44EE-B54E-D693E992523F}" dt="2021-10-27T19:26:49.629" v="4212" actId="1076"/>
          <ac:spMkLst>
            <pc:docMk/>
            <pc:sldMk cId="1978047995" sldId="792"/>
            <ac:spMk id="2" creationId="{B6129528-DBBF-4218-A125-EFE8C5A6638F}"/>
          </ac:spMkLst>
        </pc:spChg>
        <pc:spChg chg="mod">
          <ac:chgData name="Weiwen Jiang" userId="0e4016a5-9048-4e1b-922e-13dee76f1b6b" providerId="ADAL" clId="{78906D3E-BD67-44EE-B54E-D693E992523F}" dt="2021-10-27T19:25:47.254" v="4097" actId="1076"/>
          <ac:spMkLst>
            <pc:docMk/>
            <pc:sldMk cId="1978047995" sldId="792"/>
            <ac:spMk id="5" creationId="{614C8EC4-CE3B-47FC-B335-4C25DE4DD3AB}"/>
          </ac:spMkLst>
        </pc:spChg>
        <pc:spChg chg="mod">
          <ac:chgData name="Weiwen Jiang" userId="0e4016a5-9048-4e1b-922e-13dee76f1b6b" providerId="ADAL" clId="{78906D3E-BD67-44EE-B54E-D693E992523F}" dt="2021-10-26T23:25:18.136" v="2688" actId="1076"/>
          <ac:spMkLst>
            <pc:docMk/>
            <pc:sldMk cId="1978047995" sldId="792"/>
            <ac:spMk id="6" creationId="{22DC51A8-3BF1-4D0B-AE0E-1752BB759138}"/>
          </ac:spMkLst>
        </pc:spChg>
        <pc:spChg chg="mod">
          <ac:chgData name="Weiwen Jiang" userId="0e4016a5-9048-4e1b-922e-13dee76f1b6b" providerId="ADAL" clId="{78906D3E-BD67-44EE-B54E-D693E992523F}" dt="2021-10-27T19:25:47.254" v="4097" actId="1076"/>
          <ac:spMkLst>
            <pc:docMk/>
            <pc:sldMk cId="1978047995" sldId="792"/>
            <ac:spMk id="8" creationId="{87C3D5CE-B28F-45DE-BA7D-7701364FC1B5}"/>
          </ac:spMkLst>
        </pc:spChg>
        <pc:spChg chg="mod">
          <ac:chgData name="Weiwen Jiang" userId="0e4016a5-9048-4e1b-922e-13dee76f1b6b" providerId="ADAL" clId="{78906D3E-BD67-44EE-B54E-D693E992523F}" dt="2021-10-27T19:25:47.254" v="4097" actId="1076"/>
          <ac:spMkLst>
            <pc:docMk/>
            <pc:sldMk cId="1978047995" sldId="792"/>
            <ac:spMk id="9" creationId="{1D9E7497-B7E8-4880-B3A3-0537F59EDD25}"/>
          </ac:spMkLst>
        </pc:spChg>
        <pc:spChg chg="del">
          <ac:chgData name="Weiwen Jiang" userId="0e4016a5-9048-4e1b-922e-13dee76f1b6b" providerId="ADAL" clId="{78906D3E-BD67-44EE-B54E-D693E992523F}" dt="2021-10-26T23:17:39.185" v="2415" actId="478"/>
          <ac:spMkLst>
            <pc:docMk/>
            <pc:sldMk cId="1978047995" sldId="792"/>
            <ac:spMk id="10" creationId="{1D4F6521-B647-4365-9A6E-80F351FAA9F9}"/>
          </ac:spMkLst>
        </pc:spChg>
        <pc:spChg chg="del">
          <ac:chgData name="Weiwen Jiang" userId="0e4016a5-9048-4e1b-922e-13dee76f1b6b" providerId="ADAL" clId="{78906D3E-BD67-44EE-B54E-D693E992523F}" dt="2021-10-26T23:17:42.146" v="2416" actId="478"/>
          <ac:spMkLst>
            <pc:docMk/>
            <pc:sldMk cId="1978047995" sldId="792"/>
            <ac:spMk id="11" creationId="{154DBE15-A613-4D77-A35A-AC84BC141185}"/>
          </ac:spMkLst>
        </pc:spChg>
        <pc:spChg chg="del">
          <ac:chgData name="Weiwen Jiang" userId="0e4016a5-9048-4e1b-922e-13dee76f1b6b" providerId="ADAL" clId="{78906D3E-BD67-44EE-B54E-D693E992523F}" dt="2021-10-26T23:17:42.146" v="2416" actId="478"/>
          <ac:spMkLst>
            <pc:docMk/>
            <pc:sldMk cId="1978047995" sldId="792"/>
            <ac:spMk id="13" creationId="{F95D5F33-69BD-4586-90EF-643C69320FB5}"/>
          </ac:spMkLst>
        </pc:spChg>
        <pc:spChg chg="mod">
          <ac:chgData name="Weiwen Jiang" userId="0e4016a5-9048-4e1b-922e-13dee76f1b6b" providerId="ADAL" clId="{78906D3E-BD67-44EE-B54E-D693E992523F}" dt="2021-10-27T19:25:47.254" v="4097" actId="1076"/>
          <ac:spMkLst>
            <pc:docMk/>
            <pc:sldMk cId="1978047995" sldId="792"/>
            <ac:spMk id="23" creationId="{D627B6D7-D3B7-4CBC-A1AF-E6E56D0F72C5}"/>
          </ac:spMkLst>
        </pc:spChg>
        <pc:spChg chg="del">
          <ac:chgData name="Weiwen Jiang" userId="0e4016a5-9048-4e1b-922e-13dee76f1b6b" providerId="ADAL" clId="{78906D3E-BD67-44EE-B54E-D693E992523F}" dt="2021-10-26T23:17:42.146" v="2416" actId="478"/>
          <ac:spMkLst>
            <pc:docMk/>
            <pc:sldMk cId="1978047995" sldId="792"/>
            <ac:spMk id="26" creationId="{065AD5BB-1342-4EC9-A1A4-A47E9C70E5E1}"/>
          </ac:spMkLst>
        </pc:spChg>
        <pc:spChg chg="del">
          <ac:chgData name="Weiwen Jiang" userId="0e4016a5-9048-4e1b-922e-13dee76f1b6b" providerId="ADAL" clId="{78906D3E-BD67-44EE-B54E-D693E992523F}" dt="2021-10-26T23:17:42.146" v="2416" actId="478"/>
          <ac:spMkLst>
            <pc:docMk/>
            <pc:sldMk cId="1978047995" sldId="792"/>
            <ac:spMk id="27" creationId="{AB8B357A-C99D-43BF-84CF-C954ABC7C9AD}"/>
          </ac:spMkLst>
        </pc:spChg>
        <pc:spChg chg="del">
          <ac:chgData name="Weiwen Jiang" userId="0e4016a5-9048-4e1b-922e-13dee76f1b6b" providerId="ADAL" clId="{78906D3E-BD67-44EE-B54E-D693E992523F}" dt="2021-10-26T23:17:42.146" v="2416" actId="478"/>
          <ac:spMkLst>
            <pc:docMk/>
            <pc:sldMk cId="1978047995" sldId="792"/>
            <ac:spMk id="28" creationId="{505E5B09-EE8B-4E35-83CB-3FBF77A5425C}"/>
          </ac:spMkLst>
        </pc:spChg>
        <pc:spChg chg="del">
          <ac:chgData name="Weiwen Jiang" userId="0e4016a5-9048-4e1b-922e-13dee76f1b6b" providerId="ADAL" clId="{78906D3E-BD67-44EE-B54E-D693E992523F}" dt="2021-10-26T23:17:42.976" v="2417" actId="478"/>
          <ac:spMkLst>
            <pc:docMk/>
            <pc:sldMk cId="1978047995" sldId="792"/>
            <ac:spMk id="29" creationId="{5455D5EA-81AB-4691-9338-4B06C947CC33}"/>
          </ac:spMkLst>
        </pc:spChg>
        <pc:spChg chg="add mod">
          <ac:chgData name="Weiwen Jiang" userId="0e4016a5-9048-4e1b-922e-13dee76f1b6b" providerId="ADAL" clId="{78906D3E-BD67-44EE-B54E-D693E992523F}" dt="2021-10-27T19:27:43.644" v="4324" actId="1076"/>
          <ac:spMkLst>
            <pc:docMk/>
            <pc:sldMk cId="1978047995" sldId="792"/>
            <ac:spMk id="29" creationId="{56C778A2-B986-44BB-BAEB-D91C04EE28B2}"/>
          </ac:spMkLst>
        </pc:spChg>
        <pc:spChg chg="add mod">
          <ac:chgData name="Weiwen Jiang" userId="0e4016a5-9048-4e1b-922e-13dee76f1b6b" providerId="ADAL" clId="{78906D3E-BD67-44EE-B54E-D693E992523F}" dt="2021-10-27T19:25:47.254" v="4097" actId="1076"/>
          <ac:spMkLst>
            <pc:docMk/>
            <pc:sldMk cId="1978047995" sldId="792"/>
            <ac:spMk id="31" creationId="{C5041F89-CAF3-44EE-B61F-2F8B7BB862B3}"/>
          </ac:spMkLst>
        </pc:spChg>
        <pc:spChg chg="add mod">
          <ac:chgData name="Weiwen Jiang" userId="0e4016a5-9048-4e1b-922e-13dee76f1b6b" providerId="ADAL" clId="{78906D3E-BD67-44EE-B54E-D693E992523F}" dt="2021-10-27T19:25:47.254" v="4097" actId="1076"/>
          <ac:spMkLst>
            <pc:docMk/>
            <pc:sldMk cId="1978047995" sldId="792"/>
            <ac:spMk id="32" creationId="{CE456A82-2340-4C07-B344-AF71CADAA96A}"/>
          </ac:spMkLst>
        </pc:spChg>
        <pc:spChg chg="add mod">
          <ac:chgData name="Weiwen Jiang" userId="0e4016a5-9048-4e1b-922e-13dee76f1b6b" providerId="ADAL" clId="{78906D3E-BD67-44EE-B54E-D693E992523F}" dt="2021-10-27T19:25:47.254" v="4097" actId="1076"/>
          <ac:spMkLst>
            <pc:docMk/>
            <pc:sldMk cId="1978047995" sldId="792"/>
            <ac:spMk id="33" creationId="{93E84042-DC44-4F59-B6CD-53B183E5FE33}"/>
          </ac:spMkLst>
        </pc:spChg>
        <pc:spChg chg="add mod">
          <ac:chgData name="Weiwen Jiang" userId="0e4016a5-9048-4e1b-922e-13dee76f1b6b" providerId="ADAL" clId="{78906D3E-BD67-44EE-B54E-D693E992523F}" dt="2021-10-27T19:27:56.531" v="4325" actId="1076"/>
          <ac:spMkLst>
            <pc:docMk/>
            <pc:sldMk cId="1978047995" sldId="792"/>
            <ac:spMk id="34" creationId="{C3DA300F-815B-4CD4-A742-66D9E47E4190}"/>
          </ac:spMkLst>
        </pc:spChg>
        <pc:spChg chg="add mod">
          <ac:chgData name="Weiwen Jiang" userId="0e4016a5-9048-4e1b-922e-13dee76f1b6b" providerId="ADAL" clId="{78906D3E-BD67-44EE-B54E-D693E992523F}" dt="2021-10-27T19:25:47.254" v="4097" actId="1076"/>
          <ac:spMkLst>
            <pc:docMk/>
            <pc:sldMk cId="1978047995" sldId="792"/>
            <ac:spMk id="42" creationId="{20347803-071F-4C09-B62A-614C37FB3704}"/>
          </ac:spMkLst>
        </pc:spChg>
        <pc:spChg chg="mod">
          <ac:chgData name="Weiwen Jiang" userId="0e4016a5-9048-4e1b-922e-13dee76f1b6b" providerId="ADAL" clId="{78906D3E-BD67-44EE-B54E-D693E992523F}" dt="2021-10-26T23:21:07.449" v="2471" actId="404"/>
          <ac:spMkLst>
            <pc:docMk/>
            <pc:sldMk cId="1978047995" sldId="792"/>
            <ac:spMk id="45" creationId="{0FF3CEC7-B844-4D9F-8F40-257D0149A308}"/>
          </ac:spMkLst>
        </pc:spChg>
        <pc:spChg chg="mod">
          <ac:chgData name="Weiwen Jiang" userId="0e4016a5-9048-4e1b-922e-13dee76f1b6b" providerId="ADAL" clId="{78906D3E-BD67-44EE-B54E-D693E992523F}" dt="2021-10-26T23:21:07.449" v="2471" actId="404"/>
          <ac:spMkLst>
            <pc:docMk/>
            <pc:sldMk cId="1978047995" sldId="792"/>
            <ac:spMk id="47" creationId="{C67F02FB-353D-49AC-BD45-9684DC62D9B5}"/>
          </ac:spMkLst>
        </pc:spChg>
        <pc:spChg chg="mod">
          <ac:chgData name="Weiwen Jiang" userId="0e4016a5-9048-4e1b-922e-13dee76f1b6b" providerId="ADAL" clId="{78906D3E-BD67-44EE-B54E-D693E992523F}" dt="2021-10-26T23:21:07.449" v="2471" actId="404"/>
          <ac:spMkLst>
            <pc:docMk/>
            <pc:sldMk cId="1978047995" sldId="792"/>
            <ac:spMk id="48" creationId="{596C8473-B5C1-4CBD-81DD-81E9452B468A}"/>
          </ac:spMkLst>
        </pc:spChg>
        <pc:spChg chg="mod">
          <ac:chgData name="Weiwen Jiang" userId="0e4016a5-9048-4e1b-922e-13dee76f1b6b" providerId="ADAL" clId="{78906D3E-BD67-44EE-B54E-D693E992523F}" dt="2021-10-26T23:21:07.449" v="2471" actId="404"/>
          <ac:spMkLst>
            <pc:docMk/>
            <pc:sldMk cId="1978047995" sldId="792"/>
            <ac:spMk id="53" creationId="{306139D6-E407-4BB2-A71F-176E5D2463F9}"/>
          </ac:spMkLst>
        </pc:spChg>
        <pc:spChg chg="mod">
          <ac:chgData name="Weiwen Jiang" userId="0e4016a5-9048-4e1b-922e-13dee76f1b6b" providerId="ADAL" clId="{78906D3E-BD67-44EE-B54E-D693E992523F}" dt="2021-10-26T23:21:07.449" v="2471" actId="404"/>
          <ac:spMkLst>
            <pc:docMk/>
            <pc:sldMk cId="1978047995" sldId="792"/>
            <ac:spMk id="55" creationId="{355EA635-761A-46DF-BB39-99D518206A32}"/>
          </ac:spMkLst>
        </pc:spChg>
        <pc:spChg chg="del">
          <ac:chgData name="Weiwen Jiang" userId="0e4016a5-9048-4e1b-922e-13dee76f1b6b" providerId="ADAL" clId="{78906D3E-BD67-44EE-B54E-D693E992523F}" dt="2021-10-26T23:17:42.146" v="2416" actId="478"/>
          <ac:spMkLst>
            <pc:docMk/>
            <pc:sldMk cId="1978047995" sldId="792"/>
            <ac:spMk id="57" creationId="{496CCCD7-8E51-4D26-9161-433AD76A6E5F}"/>
          </ac:spMkLst>
        </pc:spChg>
        <pc:spChg chg="mod">
          <ac:chgData name="Weiwen Jiang" userId="0e4016a5-9048-4e1b-922e-13dee76f1b6b" providerId="ADAL" clId="{78906D3E-BD67-44EE-B54E-D693E992523F}" dt="2021-10-26T23:21:07.449" v="2471" actId="404"/>
          <ac:spMkLst>
            <pc:docMk/>
            <pc:sldMk cId="1978047995" sldId="792"/>
            <ac:spMk id="58" creationId="{6F5735EB-2F25-40B3-81C9-44E63EBE99F7}"/>
          </ac:spMkLst>
        </pc:spChg>
        <pc:spChg chg="del mod">
          <ac:chgData name="Weiwen Jiang" userId="0e4016a5-9048-4e1b-922e-13dee76f1b6b" providerId="ADAL" clId="{78906D3E-BD67-44EE-B54E-D693E992523F}" dt="2021-10-26T23:22:31.320" v="2507" actId="478"/>
          <ac:spMkLst>
            <pc:docMk/>
            <pc:sldMk cId="1978047995" sldId="792"/>
            <ac:spMk id="62" creationId="{C3EBF468-DFCD-4530-843B-DE4B97E70030}"/>
          </ac:spMkLst>
        </pc:spChg>
        <pc:spChg chg="mod">
          <ac:chgData name="Weiwen Jiang" userId="0e4016a5-9048-4e1b-922e-13dee76f1b6b" providerId="ADAL" clId="{78906D3E-BD67-44EE-B54E-D693E992523F}" dt="2021-10-27T19:25:47.254" v="4097" actId="1076"/>
          <ac:spMkLst>
            <pc:docMk/>
            <pc:sldMk cId="1978047995" sldId="792"/>
            <ac:spMk id="64" creationId="{68F361DE-7A9E-483F-8A53-537DC1225764}"/>
          </ac:spMkLst>
        </pc:spChg>
        <pc:spChg chg="mod">
          <ac:chgData name="Weiwen Jiang" userId="0e4016a5-9048-4e1b-922e-13dee76f1b6b" providerId="ADAL" clId="{78906D3E-BD67-44EE-B54E-D693E992523F}" dt="2021-10-27T19:25:47.254" v="4097" actId="1076"/>
          <ac:spMkLst>
            <pc:docMk/>
            <pc:sldMk cId="1978047995" sldId="792"/>
            <ac:spMk id="65" creationId="{C89DDEE3-6631-475A-9695-93211AB8A5DE}"/>
          </ac:spMkLst>
        </pc:spChg>
        <pc:spChg chg="mod">
          <ac:chgData name="Weiwen Jiang" userId="0e4016a5-9048-4e1b-922e-13dee76f1b6b" providerId="ADAL" clId="{78906D3E-BD67-44EE-B54E-D693E992523F}" dt="2021-10-27T19:25:47.254" v="4097" actId="1076"/>
          <ac:spMkLst>
            <pc:docMk/>
            <pc:sldMk cId="1978047995" sldId="792"/>
            <ac:spMk id="69" creationId="{7EC6EE20-124A-4523-BB10-AF06FF4ED9ED}"/>
          </ac:spMkLst>
        </pc:spChg>
        <pc:spChg chg="mod">
          <ac:chgData name="Weiwen Jiang" userId="0e4016a5-9048-4e1b-922e-13dee76f1b6b" providerId="ADAL" clId="{78906D3E-BD67-44EE-B54E-D693E992523F}" dt="2021-10-27T19:25:47.254" v="4097" actId="1076"/>
          <ac:spMkLst>
            <pc:docMk/>
            <pc:sldMk cId="1978047995" sldId="792"/>
            <ac:spMk id="71" creationId="{75F1B660-9F1E-4A26-BCAB-F88FB2F688B2}"/>
          </ac:spMkLst>
        </pc:spChg>
        <pc:spChg chg="mod">
          <ac:chgData name="Weiwen Jiang" userId="0e4016a5-9048-4e1b-922e-13dee76f1b6b" providerId="ADAL" clId="{78906D3E-BD67-44EE-B54E-D693E992523F}" dt="2021-10-27T19:25:47.254" v="4097" actId="1076"/>
          <ac:spMkLst>
            <pc:docMk/>
            <pc:sldMk cId="1978047995" sldId="792"/>
            <ac:spMk id="72" creationId="{F6E5F1C5-9087-478C-92E6-B856C5D62312}"/>
          </ac:spMkLst>
        </pc:spChg>
        <pc:grpChg chg="del">
          <ac:chgData name="Weiwen Jiang" userId="0e4016a5-9048-4e1b-922e-13dee76f1b6b" providerId="ADAL" clId="{78906D3E-BD67-44EE-B54E-D693E992523F}" dt="2021-10-26T23:17:42.146" v="2416" actId="478"/>
          <ac:grpSpMkLst>
            <pc:docMk/>
            <pc:sldMk cId="1978047995" sldId="792"/>
            <ac:grpSpMk id="17" creationId="{CC3F3B40-7B3C-44E7-BE5F-7062A9D62017}"/>
          </ac:grpSpMkLst>
        </pc:grpChg>
        <pc:grpChg chg="add del mod">
          <ac:chgData name="Weiwen Jiang" userId="0e4016a5-9048-4e1b-922e-13dee76f1b6b" providerId="ADAL" clId="{78906D3E-BD67-44EE-B54E-D693E992523F}" dt="2021-10-26T23:21:16.034" v="2473" actId="478"/>
          <ac:grpSpMkLst>
            <pc:docMk/>
            <pc:sldMk cId="1978047995" sldId="792"/>
            <ac:grpSpMk id="44" creationId="{9EA12BF5-4F1A-40A3-840D-4A0E521BE957}"/>
          </ac:grpSpMkLst>
        </pc:grpChg>
        <pc:grpChg chg="mod">
          <ac:chgData name="Weiwen Jiang" userId="0e4016a5-9048-4e1b-922e-13dee76f1b6b" providerId="ADAL" clId="{78906D3E-BD67-44EE-B54E-D693E992523F}" dt="2021-10-26T23:20:47.488" v="2464"/>
          <ac:grpSpMkLst>
            <pc:docMk/>
            <pc:sldMk cId="1978047995" sldId="792"/>
            <ac:grpSpMk id="52" creationId="{663F62A4-C4E1-46FE-9ECA-6B34BD67C354}"/>
          </ac:grpSpMkLst>
        </pc:grpChg>
        <pc:grpChg chg="add mod">
          <ac:chgData name="Weiwen Jiang" userId="0e4016a5-9048-4e1b-922e-13dee76f1b6b" providerId="ADAL" clId="{78906D3E-BD67-44EE-B54E-D693E992523F}" dt="2021-10-27T19:25:47.254" v="4097" actId="1076"/>
          <ac:grpSpMkLst>
            <pc:docMk/>
            <pc:sldMk cId="1978047995" sldId="792"/>
            <ac:grpSpMk id="61" creationId="{C008A1B6-50A3-48A3-B121-C770A1B9AA68}"/>
          </ac:grpSpMkLst>
        </pc:grpChg>
        <pc:grpChg chg="mod">
          <ac:chgData name="Weiwen Jiang" userId="0e4016a5-9048-4e1b-922e-13dee76f1b6b" providerId="ADAL" clId="{78906D3E-BD67-44EE-B54E-D693E992523F}" dt="2021-10-27T19:25:47.254" v="4097" actId="1076"/>
          <ac:grpSpMkLst>
            <pc:docMk/>
            <pc:sldMk cId="1978047995" sldId="792"/>
            <ac:grpSpMk id="68" creationId="{0B45244E-495F-459F-B366-B067B3481176}"/>
          </ac:grpSpMkLst>
        </pc:grpChg>
        <pc:picChg chg="mod">
          <ac:chgData name="Weiwen Jiang" userId="0e4016a5-9048-4e1b-922e-13dee76f1b6b" providerId="ADAL" clId="{78906D3E-BD67-44EE-B54E-D693E992523F}" dt="2021-10-27T19:25:47.254" v="4097" actId="1076"/>
          <ac:picMkLst>
            <pc:docMk/>
            <pc:sldMk cId="1978047995" sldId="792"/>
            <ac:picMk id="3" creationId="{5D46E4E7-ADC3-4980-9175-CE77810E5D44}"/>
          </ac:picMkLst>
        </pc:picChg>
        <pc:picChg chg="mod">
          <ac:chgData name="Weiwen Jiang" userId="0e4016a5-9048-4e1b-922e-13dee76f1b6b" providerId="ADAL" clId="{78906D3E-BD67-44EE-B54E-D693E992523F}" dt="2021-10-27T19:25:47.254" v="4097" actId="1076"/>
          <ac:picMkLst>
            <pc:docMk/>
            <pc:sldMk cId="1978047995" sldId="792"/>
            <ac:picMk id="14" creationId="{45887DCD-71E3-49AF-AE38-CB84FF4894E4}"/>
          </ac:picMkLst>
        </pc:picChg>
        <pc:picChg chg="mod">
          <ac:chgData name="Weiwen Jiang" userId="0e4016a5-9048-4e1b-922e-13dee76f1b6b" providerId="ADAL" clId="{78906D3E-BD67-44EE-B54E-D693E992523F}" dt="2021-10-27T19:25:47.254" v="4097" actId="1076"/>
          <ac:picMkLst>
            <pc:docMk/>
            <pc:sldMk cId="1978047995" sldId="792"/>
            <ac:picMk id="15" creationId="{70F6FCDB-FDB2-4290-BEDC-397D7435F75B}"/>
          </ac:picMkLst>
        </pc:picChg>
        <pc:picChg chg="add mod">
          <ac:chgData name="Weiwen Jiang" userId="0e4016a5-9048-4e1b-922e-13dee76f1b6b" providerId="ADAL" clId="{78906D3E-BD67-44EE-B54E-D693E992523F}" dt="2021-10-27T19:25:47.254" v="4097" actId="1076"/>
          <ac:picMkLst>
            <pc:docMk/>
            <pc:sldMk cId="1978047995" sldId="792"/>
            <ac:picMk id="30" creationId="{EC2A3D7C-E107-4D67-B1E4-6895D7490B2E}"/>
          </ac:picMkLst>
        </pc:picChg>
        <pc:picChg chg="add del mod">
          <ac:chgData name="Weiwen Jiang" userId="0e4016a5-9048-4e1b-922e-13dee76f1b6b" providerId="ADAL" clId="{78906D3E-BD67-44EE-B54E-D693E992523F}" dt="2021-10-26T23:19:54.959" v="2435" actId="478"/>
          <ac:picMkLst>
            <pc:docMk/>
            <pc:sldMk cId="1978047995" sldId="792"/>
            <ac:picMk id="35" creationId="{4084962B-E083-4391-B646-6F36A4A23B25}"/>
          </ac:picMkLst>
        </pc:picChg>
        <pc:picChg chg="add del mod">
          <ac:chgData name="Weiwen Jiang" userId="0e4016a5-9048-4e1b-922e-13dee76f1b6b" providerId="ADAL" clId="{78906D3E-BD67-44EE-B54E-D693E992523F}" dt="2021-10-26T23:19:55.441" v="2436" actId="478"/>
          <ac:picMkLst>
            <pc:docMk/>
            <pc:sldMk cId="1978047995" sldId="792"/>
            <ac:picMk id="37" creationId="{53D94BC7-32D4-45C5-AB18-92D8B6C375E1}"/>
          </ac:picMkLst>
        </pc:picChg>
        <pc:picChg chg="add mod">
          <ac:chgData name="Weiwen Jiang" userId="0e4016a5-9048-4e1b-922e-13dee76f1b6b" providerId="ADAL" clId="{78906D3E-BD67-44EE-B54E-D693E992523F}" dt="2021-10-27T19:25:47.254" v="4097" actId="1076"/>
          <ac:picMkLst>
            <pc:docMk/>
            <pc:sldMk cId="1978047995" sldId="792"/>
            <ac:picMk id="43" creationId="{520C1F7C-3BF0-48F9-B2E3-96AAD58C4067}"/>
          </ac:picMkLst>
        </pc:picChg>
        <pc:picChg chg="mod">
          <ac:chgData name="Weiwen Jiang" userId="0e4016a5-9048-4e1b-922e-13dee76f1b6b" providerId="ADAL" clId="{78906D3E-BD67-44EE-B54E-D693E992523F}" dt="2021-10-26T23:21:01.440" v="2466" actId="2085"/>
          <ac:picMkLst>
            <pc:docMk/>
            <pc:sldMk cId="1978047995" sldId="792"/>
            <ac:picMk id="46" creationId="{AB521228-52EF-42B0-9046-199A7A5EE638}"/>
          </ac:picMkLst>
        </pc:picChg>
        <pc:picChg chg="mod">
          <ac:chgData name="Weiwen Jiang" userId="0e4016a5-9048-4e1b-922e-13dee76f1b6b" providerId="ADAL" clId="{78906D3E-BD67-44EE-B54E-D693E992523F}" dt="2021-10-26T23:21:01.440" v="2466" actId="2085"/>
          <ac:picMkLst>
            <pc:docMk/>
            <pc:sldMk cId="1978047995" sldId="792"/>
            <ac:picMk id="49" creationId="{0E3737BE-ADCA-4CD6-A861-336B746423E5}"/>
          </ac:picMkLst>
        </pc:picChg>
        <pc:picChg chg="mod">
          <ac:chgData name="Weiwen Jiang" userId="0e4016a5-9048-4e1b-922e-13dee76f1b6b" providerId="ADAL" clId="{78906D3E-BD67-44EE-B54E-D693E992523F}" dt="2021-10-27T19:25:47.254" v="4097" actId="1076"/>
          <ac:picMkLst>
            <pc:docMk/>
            <pc:sldMk cId="1978047995" sldId="792"/>
            <ac:picMk id="63" creationId="{68F12575-B6E9-4C76-93B3-4E1DBE7F073B}"/>
          </ac:picMkLst>
        </pc:picChg>
        <pc:picChg chg="mod">
          <ac:chgData name="Weiwen Jiang" userId="0e4016a5-9048-4e1b-922e-13dee76f1b6b" providerId="ADAL" clId="{78906D3E-BD67-44EE-B54E-D693E992523F}" dt="2021-10-27T19:25:47.254" v="4097" actId="1076"/>
          <ac:picMkLst>
            <pc:docMk/>
            <pc:sldMk cId="1978047995" sldId="792"/>
            <ac:picMk id="66" creationId="{8B7DE5BD-326F-48E8-9DCC-42ACD776F90B}"/>
          </ac:picMkLst>
        </pc:picChg>
        <pc:cxnChg chg="mod">
          <ac:chgData name="Weiwen Jiang" userId="0e4016a5-9048-4e1b-922e-13dee76f1b6b" providerId="ADAL" clId="{78906D3E-BD67-44EE-B54E-D693E992523F}" dt="2021-10-26T23:21:01.440" v="2466" actId="2085"/>
          <ac:cxnSpMkLst>
            <pc:docMk/>
            <pc:sldMk cId="1978047995" sldId="792"/>
            <ac:cxnSpMk id="50" creationId="{164C3DB3-F614-48AC-BD01-D50BC1008569}"/>
          </ac:cxnSpMkLst>
        </pc:cxnChg>
        <pc:cxnChg chg="mod">
          <ac:chgData name="Weiwen Jiang" userId="0e4016a5-9048-4e1b-922e-13dee76f1b6b" providerId="ADAL" clId="{78906D3E-BD67-44EE-B54E-D693E992523F}" dt="2021-10-26T23:21:16.034" v="2473" actId="478"/>
          <ac:cxnSpMkLst>
            <pc:docMk/>
            <pc:sldMk cId="1978047995" sldId="792"/>
            <ac:cxnSpMk id="54" creationId="{1BC09E35-60CD-4FD6-8844-7A5A95C8C967}"/>
          </ac:cxnSpMkLst>
        </pc:cxnChg>
        <pc:cxnChg chg="mod">
          <ac:chgData name="Weiwen Jiang" userId="0e4016a5-9048-4e1b-922e-13dee76f1b6b" providerId="ADAL" clId="{78906D3E-BD67-44EE-B54E-D693E992523F}" dt="2021-10-27T19:25:47.254" v="4097" actId="1076"/>
          <ac:cxnSpMkLst>
            <pc:docMk/>
            <pc:sldMk cId="1978047995" sldId="792"/>
            <ac:cxnSpMk id="67" creationId="{EFC24B05-A870-4AA8-BD60-B9A60A952E20}"/>
          </ac:cxnSpMkLst>
        </pc:cxnChg>
        <pc:cxnChg chg="mod">
          <ac:chgData name="Weiwen Jiang" userId="0e4016a5-9048-4e1b-922e-13dee76f1b6b" providerId="ADAL" clId="{78906D3E-BD67-44EE-B54E-D693E992523F}" dt="2021-10-27T19:25:47.254" v="4097" actId="1076"/>
          <ac:cxnSpMkLst>
            <pc:docMk/>
            <pc:sldMk cId="1978047995" sldId="792"/>
            <ac:cxnSpMk id="70" creationId="{A33901F7-53B2-4074-8C5B-8BC3207866E6}"/>
          </ac:cxnSpMkLst>
        </pc:cxnChg>
      </pc:sldChg>
      <pc:sldChg chg="addSp delSp modSp add mod modAnim">
        <pc:chgData name="Weiwen Jiang" userId="0e4016a5-9048-4e1b-922e-13dee76f1b6b" providerId="ADAL" clId="{78906D3E-BD67-44EE-B54E-D693E992523F}" dt="2021-11-10T05:54:45.057" v="6994" actId="1076"/>
        <pc:sldMkLst>
          <pc:docMk/>
          <pc:sldMk cId="1381664750" sldId="793"/>
        </pc:sldMkLst>
        <pc:spChg chg="del">
          <ac:chgData name="Weiwen Jiang" userId="0e4016a5-9048-4e1b-922e-13dee76f1b6b" providerId="ADAL" clId="{78906D3E-BD67-44EE-B54E-D693E992523F}" dt="2021-10-26T23:25:26.493" v="2690" actId="478"/>
          <ac:spMkLst>
            <pc:docMk/>
            <pc:sldMk cId="1381664750" sldId="793"/>
            <ac:spMk id="5" creationId="{614C8EC4-CE3B-47FC-B335-4C25DE4DD3AB}"/>
          </ac:spMkLst>
        </pc:spChg>
        <pc:spChg chg="mod">
          <ac:chgData name="Weiwen Jiang" userId="0e4016a5-9048-4e1b-922e-13dee76f1b6b" providerId="ADAL" clId="{78906D3E-BD67-44EE-B54E-D693E992523F}" dt="2021-10-27T17:53:31.479" v="4021" actId="27636"/>
          <ac:spMkLst>
            <pc:docMk/>
            <pc:sldMk cId="1381664750" sldId="793"/>
            <ac:spMk id="6" creationId="{22DC51A8-3BF1-4D0B-AE0E-1752BB759138}"/>
          </ac:spMkLst>
        </pc:spChg>
        <pc:spChg chg="add mod">
          <ac:chgData name="Weiwen Jiang" userId="0e4016a5-9048-4e1b-922e-13dee76f1b6b" providerId="ADAL" clId="{78906D3E-BD67-44EE-B54E-D693E992523F}" dt="2021-10-26T23:35:27.523" v="3105" actId="1076"/>
          <ac:spMkLst>
            <pc:docMk/>
            <pc:sldMk cId="1381664750" sldId="793"/>
            <ac:spMk id="7" creationId="{39866D25-BAC4-40F0-8B84-A29F8CB1E6D1}"/>
          </ac:spMkLst>
        </pc:spChg>
        <pc:spChg chg="del">
          <ac:chgData name="Weiwen Jiang" userId="0e4016a5-9048-4e1b-922e-13dee76f1b6b" providerId="ADAL" clId="{78906D3E-BD67-44EE-B54E-D693E992523F}" dt="2021-10-26T23:25:26.493" v="2690" actId="478"/>
          <ac:spMkLst>
            <pc:docMk/>
            <pc:sldMk cId="1381664750" sldId="793"/>
            <ac:spMk id="8" creationId="{87C3D5CE-B28F-45DE-BA7D-7701364FC1B5}"/>
          </ac:spMkLst>
        </pc:spChg>
        <pc:spChg chg="del">
          <ac:chgData name="Weiwen Jiang" userId="0e4016a5-9048-4e1b-922e-13dee76f1b6b" providerId="ADAL" clId="{78906D3E-BD67-44EE-B54E-D693E992523F}" dt="2021-10-26T23:25:26.493" v="2690" actId="478"/>
          <ac:spMkLst>
            <pc:docMk/>
            <pc:sldMk cId="1381664750" sldId="793"/>
            <ac:spMk id="9" creationId="{1D9E7497-B7E8-4880-B3A3-0537F59EDD25}"/>
          </ac:spMkLst>
        </pc:spChg>
        <pc:spChg chg="mod">
          <ac:chgData name="Weiwen Jiang" userId="0e4016a5-9048-4e1b-922e-13dee76f1b6b" providerId="ADAL" clId="{78906D3E-BD67-44EE-B54E-D693E992523F}" dt="2021-10-26T23:26:33.432" v="2714" actId="207"/>
          <ac:spMkLst>
            <pc:docMk/>
            <pc:sldMk cId="1381664750" sldId="793"/>
            <ac:spMk id="10" creationId="{1D4F6521-B647-4365-9A6E-80F351FAA9F9}"/>
          </ac:spMkLst>
        </pc:spChg>
        <pc:spChg chg="mod">
          <ac:chgData name="Weiwen Jiang" userId="0e4016a5-9048-4e1b-922e-13dee76f1b6b" providerId="ADAL" clId="{78906D3E-BD67-44EE-B54E-D693E992523F}" dt="2021-10-27T17:53:51.429" v="4045" actId="207"/>
          <ac:spMkLst>
            <pc:docMk/>
            <pc:sldMk cId="1381664750" sldId="793"/>
            <ac:spMk id="11" creationId="{154DBE15-A613-4D77-A35A-AC84BC141185}"/>
          </ac:spMkLst>
        </pc:spChg>
        <pc:spChg chg="del">
          <ac:chgData name="Weiwen Jiang" userId="0e4016a5-9048-4e1b-922e-13dee76f1b6b" providerId="ADAL" clId="{78906D3E-BD67-44EE-B54E-D693E992523F}" dt="2021-10-26T23:25:26.493" v="2690" actId="478"/>
          <ac:spMkLst>
            <pc:docMk/>
            <pc:sldMk cId="1381664750" sldId="793"/>
            <ac:spMk id="23" creationId="{D627B6D7-D3B7-4CBC-A1AF-E6E56D0F72C5}"/>
          </ac:spMkLst>
        </pc:spChg>
        <pc:spChg chg="mod">
          <ac:chgData name="Weiwen Jiang" userId="0e4016a5-9048-4e1b-922e-13dee76f1b6b" providerId="ADAL" clId="{78906D3E-BD67-44EE-B54E-D693E992523F}" dt="2021-10-28T02:50:08.410" v="6261" actId="1076"/>
          <ac:spMkLst>
            <pc:docMk/>
            <pc:sldMk cId="1381664750" sldId="793"/>
            <ac:spMk id="26" creationId="{065AD5BB-1342-4EC9-A1A4-A47E9C70E5E1}"/>
          </ac:spMkLst>
        </pc:spChg>
        <pc:spChg chg="add del mod">
          <ac:chgData name="Weiwen Jiang" userId="0e4016a5-9048-4e1b-922e-13dee76f1b6b" providerId="ADAL" clId="{78906D3E-BD67-44EE-B54E-D693E992523F}" dt="2021-10-26T23:32:42.632" v="3022" actId="20577"/>
          <ac:spMkLst>
            <pc:docMk/>
            <pc:sldMk cId="1381664750" sldId="793"/>
            <ac:spMk id="27" creationId="{AB8B357A-C99D-43BF-84CF-C954ABC7C9AD}"/>
          </ac:spMkLst>
        </pc:spChg>
        <pc:spChg chg="mod">
          <ac:chgData name="Weiwen Jiang" userId="0e4016a5-9048-4e1b-922e-13dee76f1b6b" providerId="ADAL" clId="{78906D3E-BD67-44EE-B54E-D693E992523F}" dt="2021-10-28T02:50:10.351" v="6262" actId="1076"/>
          <ac:spMkLst>
            <pc:docMk/>
            <pc:sldMk cId="1381664750" sldId="793"/>
            <ac:spMk id="28" creationId="{505E5B09-EE8B-4E35-83CB-3FBF77A5425C}"/>
          </ac:spMkLst>
        </pc:spChg>
        <pc:spChg chg="add mod">
          <ac:chgData name="Weiwen Jiang" userId="0e4016a5-9048-4e1b-922e-13dee76f1b6b" providerId="ADAL" clId="{78906D3E-BD67-44EE-B54E-D693E992523F}" dt="2021-10-26T23:25:59.013" v="2711" actId="1038"/>
          <ac:spMkLst>
            <pc:docMk/>
            <pc:sldMk cId="1381664750" sldId="793"/>
            <ac:spMk id="31" creationId="{2FFD1CF7-9A3B-4A40-8FB8-F4E7BDCAD980}"/>
          </ac:spMkLst>
        </pc:spChg>
        <pc:spChg chg="add mod">
          <ac:chgData name="Weiwen Jiang" userId="0e4016a5-9048-4e1b-922e-13dee76f1b6b" providerId="ADAL" clId="{78906D3E-BD67-44EE-B54E-D693E992523F}" dt="2021-10-26T23:25:59.013" v="2711" actId="1038"/>
          <ac:spMkLst>
            <pc:docMk/>
            <pc:sldMk cId="1381664750" sldId="793"/>
            <ac:spMk id="32" creationId="{CF2CEEC3-7177-4DD3-B2EF-76E334DD4154}"/>
          </ac:spMkLst>
        </pc:spChg>
        <pc:spChg chg="add mod">
          <ac:chgData name="Weiwen Jiang" userId="0e4016a5-9048-4e1b-922e-13dee76f1b6b" providerId="ADAL" clId="{78906D3E-BD67-44EE-B54E-D693E992523F}" dt="2021-10-26T23:25:59.013" v="2711" actId="1038"/>
          <ac:spMkLst>
            <pc:docMk/>
            <pc:sldMk cId="1381664750" sldId="793"/>
            <ac:spMk id="33" creationId="{91D481DF-E611-46BB-BFB4-C1F1595E81B8}"/>
          </ac:spMkLst>
        </pc:spChg>
        <pc:spChg chg="add mod">
          <ac:chgData name="Weiwen Jiang" userId="0e4016a5-9048-4e1b-922e-13dee76f1b6b" providerId="ADAL" clId="{78906D3E-BD67-44EE-B54E-D693E992523F}" dt="2021-10-26T23:25:59.013" v="2711" actId="1038"/>
          <ac:spMkLst>
            <pc:docMk/>
            <pc:sldMk cId="1381664750" sldId="793"/>
            <ac:spMk id="35" creationId="{97E49A4B-698A-4835-A05A-A607117010DC}"/>
          </ac:spMkLst>
        </pc:spChg>
        <pc:spChg chg="mod">
          <ac:chgData name="Weiwen Jiang" userId="0e4016a5-9048-4e1b-922e-13dee76f1b6b" providerId="ADAL" clId="{78906D3E-BD67-44EE-B54E-D693E992523F}" dt="2021-10-26T23:26:42.507" v="2715" actId="13822"/>
          <ac:spMkLst>
            <pc:docMk/>
            <pc:sldMk cId="1381664750" sldId="793"/>
            <ac:spMk id="38" creationId="{CFB34CC5-688C-485D-9CAC-C2A183C2304C}"/>
          </ac:spMkLst>
        </pc:spChg>
        <pc:spChg chg="mod">
          <ac:chgData name="Weiwen Jiang" userId="0e4016a5-9048-4e1b-922e-13dee76f1b6b" providerId="ADAL" clId="{78906D3E-BD67-44EE-B54E-D693E992523F}" dt="2021-10-26T23:34:24.573" v="3089" actId="207"/>
          <ac:spMkLst>
            <pc:docMk/>
            <pc:sldMk cId="1381664750" sldId="793"/>
            <ac:spMk id="39" creationId="{45A8C17E-7C3C-44CD-8D3F-ACE6BD504FB9}"/>
          </ac:spMkLst>
        </pc:spChg>
        <pc:spChg chg="mod">
          <ac:chgData name="Weiwen Jiang" userId="0e4016a5-9048-4e1b-922e-13dee76f1b6b" providerId="ADAL" clId="{78906D3E-BD67-44EE-B54E-D693E992523F}" dt="2021-10-26T23:28:04.910" v="2775" actId="14100"/>
          <ac:spMkLst>
            <pc:docMk/>
            <pc:sldMk cId="1381664750" sldId="793"/>
            <ac:spMk id="41" creationId="{6C4D120B-F0E7-467E-B72A-F9C19DD0514A}"/>
          </ac:spMkLst>
        </pc:spChg>
        <pc:spChg chg="mod">
          <ac:chgData name="Weiwen Jiang" userId="0e4016a5-9048-4e1b-922e-13dee76f1b6b" providerId="ADAL" clId="{78906D3E-BD67-44EE-B54E-D693E992523F}" dt="2021-10-26T23:25:59.013" v="2711" actId="1038"/>
          <ac:spMkLst>
            <pc:docMk/>
            <pc:sldMk cId="1381664750" sldId="793"/>
            <ac:spMk id="44" creationId="{1A233E8C-CE76-47C0-9BA4-9083EACBF0F4}"/>
          </ac:spMkLst>
        </pc:spChg>
        <pc:spChg chg="mod">
          <ac:chgData name="Weiwen Jiang" userId="0e4016a5-9048-4e1b-922e-13dee76f1b6b" providerId="ADAL" clId="{78906D3E-BD67-44EE-B54E-D693E992523F}" dt="2021-10-26T23:25:59.013" v="2711" actId="1038"/>
          <ac:spMkLst>
            <pc:docMk/>
            <pc:sldMk cId="1381664750" sldId="793"/>
            <ac:spMk id="45" creationId="{4AD5D8F7-6841-42BC-A8CF-880CE726E266}"/>
          </ac:spMkLst>
        </pc:spChg>
        <pc:spChg chg="mod">
          <ac:chgData name="Weiwen Jiang" userId="0e4016a5-9048-4e1b-922e-13dee76f1b6b" providerId="ADAL" clId="{78906D3E-BD67-44EE-B54E-D693E992523F}" dt="2021-10-26T23:25:59.013" v="2711" actId="1038"/>
          <ac:spMkLst>
            <pc:docMk/>
            <pc:sldMk cId="1381664750" sldId="793"/>
            <ac:spMk id="49" creationId="{3C534FB4-EB7C-4866-B841-65A3F1693059}"/>
          </ac:spMkLst>
        </pc:spChg>
        <pc:spChg chg="mod">
          <ac:chgData name="Weiwen Jiang" userId="0e4016a5-9048-4e1b-922e-13dee76f1b6b" providerId="ADAL" clId="{78906D3E-BD67-44EE-B54E-D693E992523F}" dt="2021-10-26T23:29:19.421" v="2832" actId="207"/>
          <ac:spMkLst>
            <pc:docMk/>
            <pc:sldMk cId="1381664750" sldId="793"/>
            <ac:spMk id="51" creationId="{4CFE51D7-365B-49BD-9F88-BD5ED75892B2}"/>
          </ac:spMkLst>
        </pc:spChg>
        <pc:spChg chg="mod">
          <ac:chgData name="Weiwen Jiang" userId="0e4016a5-9048-4e1b-922e-13dee76f1b6b" providerId="ADAL" clId="{78906D3E-BD67-44EE-B54E-D693E992523F}" dt="2021-10-26T23:25:59.013" v="2711" actId="1038"/>
          <ac:spMkLst>
            <pc:docMk/>
            <pc:sldMk cId="1381664750" sldId="793"/>
            <ac:spMk id="52" creationId="{00099EAC-6087-4CF5-9FB7-89683B53538E}"/>
          </ac:spMkLst>
        </pc:spChg>
        <pc:spChg chg="mod">
          <ac:chgData name="Weiwen Jiang" userId="0e4016a5-9048-4e1b-922e-13dee76f1b6b" providerId="ADAL" clId="{78906D3E-BD67-44EE-B54E-D693E992523F}" dt="2021-10-26T23:25:59.013" v="2711" actId="1038"/>
          <ac:spMkLst>
            <pc:docMk/>
            <pc:sldMk cId="1381664750" sldId="793"/>
            <ac:spMk id="53" creationId="{729D5E32-5576-4AFD-ACD9-F8E9A18748C0}"/>
          </ac:spMkLst>
        </pc:spChg>
        <pc:spChg chg="add mod">
          <ac:chgData name="Weiwen Jiang" userId="0e4016a5-9048-4e1b-922e-13dee76f1b6b" providerId="ADAL" clId="{78906D3E-BD67-44EE-B54E-D693E992523F}" dt="2021-10-27T17:45:35.240" v="3886" actId="20577"/>
          <ac:spMkLst>
            <pc:docMk/>
            <pc:sldMk cId="1381664750" sldId="793"/>
            <ac:spMk id="54" creationId="{8BA31FCE-D551-458B-A1DC-C49AD5333B40}"/>
          </ac:spMkLst>
        </pc:spChg>
        <pc:spChg chg="add mod">
          <ac:chgData name="Weiwen Jiang" userId="0e4016a5-9048-4e1b-922e-13dee76f1b6b" providerId="ADAL" clId="{78906D3E-BD67-44EE-B54E-D693E992523F}" dt="2021-10-27T17:45:33.262" v="3884" actId="20577"/>
          <ac:spMkLst>
            <pc:docMk/>
            <pc:sldMk cId="1381664750" sldId="793"/>
            <ac:spMk id="55" creationId="{18C5C758-0B33-4009-9D9C-DC9250EC4D0E}"/>
          </ac:spMkLst>
        </pc:spChg>
        <pc:spChg chg="mod">
          <ac:chgData name="Weiwen Jiang" userId="0e4016a5-9048-4e1b-922e-13dee76f1b6b" providerId="ADAL" clId="{78906D3E-BD67-44EE-B54E-D693E992523F}" dt="2021-10-26T23:28:07.773" v="2777" actId="14100"/>
          <ac:spMkLst>
            <pc:docMk/>
            <pc:sldMk cId="1381664750" sldId="793"/>
            <ac:spMk id="56" creationId="{AEDCA09C-AF6A-48FE-AD62-34105BA30468}"/>
          </ac:spMkLst>
        </pc:spChg>
        <pc:spChg chg="add mod">
          <ac:chgData name="Weiwen Jiang" userId="0e4016a5-9048-4e1b-922e-13dee76f1b6b" providerId="ADAL" clId="{78906D3E-BD67-44EE-B54E-D693E992523F}" dt="2021-10-27T17:45:30.584" v="3880" actId="20577"/>
          <ac:spMkLst>
            <pc:docMk/>
            <pc:sldMk cId="1381664750" sldId="793"/>
            <ac:spMk id="58" creationId="{3F55BFD4-B5D5-4237-A4F5-ABD11FB55568}"/>
          </ac:spMkLst>
        </pc:spChg>
        <pc:spChg chg="add del mod">
          <ac:chgData name="Weiwen Jiang" userId="0e4016a5-9048-4e1b-922e-13dee76f1b6b" providerId="ADAL" clId="{78906D3E-BD67-44EE-B54E-D693E992523F}" dt="2021-10-26T23:29:20.824" v="2833" actId="478"/>
          <ac:spMkLst>
            <pc:docMk/>
            <pc:sldMk cId="1381664750" sldId="793"/>
            <ac:spMk id="61" creationId="{FD0069E1-6481-45D2-868D-7ED7FFDC293B}"/>
          </ac:spMkLst>
        </pc:spChg>
        <pc:grpChg chg="mod">
          <ac:chgData name="Weiwen Jiang" userId="0e4016a5-9048-4e1b-922e-13dee76f1b6b" providerId="ADAL" clId="{78906D3E-BD67-44EE-B54E-D693E992523F}" dt="2021-11-10T05:54:45.057" v="6994" actId="1076"/>
          <ac:grpSpMkLst>
            <pc:docMk/>
            <pc:sldMk cId="1381664750" sldId="793"/>
            <ac:grpSpMk id="17" creationId="{CC3F3B40-7B3C-44E7-BE5F-7062A9D62017}"/>
          </ac:grpSpMkLst>
        </pc:grpChg>
        <pc:grpChg chg="add mod">
          <ac:chgData name="Weiwen Jiang" userId="0e4016a5-9048-4e1b-922e-13dee76f1b6b" providerId="ADAL" clId="{78906D3E-BD67-44EE-B54E-D693E992523F}" dt="2021-10-26T23:25:59.013" v="2711" actId="1038"/>
          <ac:grpSpMkLst>
            <pc:docMk/>
            <pc:sldMk cId="1381664750" sldId="793"/>
            <ac:grpSpMk id="42" creationId="{134356EE-C95C-4569-B0B6-4C9132FE63B4}"/>
          </ac:grpSpMkLst>
        </pc:grpChg>
        <pc:grpChg chg="mod">
          <ac:chgData name="Weiwen Jiang" userId="0e4016a5-9048-4e1b-922e-13dee76f1b6b" providerId="ADAL" clId="{78906D3E-BD67-44EE-B54E-D693E992523F}" dt="2021-10-26T23:25:59.013" v="2711" actId="1038"/>
          <ac:grpSpMkLst>
            <pc:docMk/>
            <pc:sldMk cId="1381664750" sldId="793"/>
            <ac:grpSpMk id="48" creationId="{E04E5B85-38C6-4A9E-A6DB-38B9531080F8}"/>
          </ac:grpSpMkLst>
        </pc:grpChg>
        <pc:picChg chg="del">
          <ac:chgData name="Weiwen Jiang" userId="0e4016a5-9048-4e1b-922e-13dee76f1b6b" providerId="ADAL" clId="{78906D3E-BD67-44EE-B54E-D693E992523F}" dt="2021-10-26T23:25:26.493" v="2690" actId="478"/>
          <ac:picMkLst>
            <pc:docMk/>
            <pc:sldMk cId="1381664750" sldId="793"/>
            <ac:picMk id="3" creationId="{5D46E4E7-ADC3-4980-9175-CE77810E5D44}"/>
          </ac:picMkLst>
        </pc:picChg>
        <pc:picChg chg="del">
          <ac:chgData name="Weiwen Jiang" userId="0e4016a5-9048-4e1b-922e-13dee76f1b6b" providerId="ADAL" clId="{78906D3E-BD67-44EE-B54E-D693E992523F}" dt="2021-10-26T23:25:24.512" v="2689" actId="478"/>
          <ac:picMkLst>
            <pc:docMk/>
            <pc:sldMk cId="1381664750" sldId="793"/>
            <ac:picMk id="14" creationId="{45887DCD-71E3-49AF-AE38-CB84FF4894E4}"/>
          </ac:picMkLst>
        </pc:picChg>
        <pc:picChg chg="del">
          <ac:chgData name="Weiwen Jiang" userId="0e4016a5-9048-4e1b-922e-13dee76f1b6b" providerId="ADAL" clId="{78906D3E-BD67-44EE-B54E-D693E992523F}" dt="2021-10-26T23:25:26.493" v="2690" actId="478"/>
          <ac:picMkLst>
            <pc:docMk/>
            <pc:sldMk cId="1381664750" sldId="793"/>
            <ac:picMk id="15" creationId="{70F6FCDB-FDB2-4290-BEDC-397D7435F75B}"/>
          </ac:picMkLst>
        </pc:picChg>
        <pc:picChg chg="add mod">
          <ac:chgData name="Weiwen Jiang" userId="0e4016a5-9048-4e1b-922e-13dee76f1b6b" providerId="ADAL" clId="{78906D3E-BD67-44EE-B54E-D693E992523F}" dt="2021-10-26T23:25:59.013" v="2711" actId="1038"/>
          <ac:picMkLst>
            <pc:docMk/>
            <pc:sldMk cId="1381664750" sldId="793"/>
            <ac:picMk id="30" creationId="{68C0BFC9-2469-4A33-BDED-B52969881CD4}"/>
          </ac:picMkLst>
        </pc:picChg>
        <pc:picChg chg="add mod">
          <ac:chgData name="Weiwen Jiang" userId="0e4016a5-9048-4e1b-922e-13dee76f1b6b" providerId="ADAL" clId="{78906D3E-BD67-44EE-B54E-D693E992523F}" dt="2021-10-26T23:25:59.013" v="2711" actId="1038"/>
          <ac:picMkLst>
            <pc:docMk/>
            <pc:sldMk cId="1381664750" sldId="793"/>
            <ac:picMk id="37" creationId="{FAC47B13-68ED-40EC-847A-AADE427655B8}"/>
          </ac:picMkLst>
        </pc:picChg>
        <pc:picChg chg="mod">
          <ac:chgData name="Weiwen Jiang" userId="0e4016a5-9048-4e1b-922e-13dee76f1b6b" providerId="ADAL" clId="{78906D3E-BD67-44EE-B54E-D693E992523F}" dt="2021-10-26T23:25:59.013" v="2711" actId="1038"/>
          <ac:picMkLst>
            <pc:docMk/>
            <pc:sldMk cId="1381664750" sldId="793"/>
            <ac:picMk id="43" creationId="{D3F75636-9B63-48FF-8885-FCC3CF781B7A}"/>
          </ac:picMkLst>
        </pc:picChg>
        <pc:picChg chg="mod">
          <ac:chgData name="Weiwen Jiang" userId="0e4016a5-9048-4e1b-922e-13dee76f1b6b" providerId="ADAL" clId="{78906D3E-BD67-44EE-B54E-D693E992523F}" dt="2021-10-26T23:25:59.013" v="2711" actId="1038"/>
          <ac:picMkLst>
            <pc:docMk/>
            <pc:sldMk cId="1381664750" sldId="793"/>
            <ac:picMk id="46" creationId="{EFCE15A9-E7FD-4E14-BB9F-6365E30EFFBB}"/>
          </ac:picMkLst>
        </pc:picChg>
        <pc:inkChg chg="add">
          <ac:chgData name="Weiwen Jiang" userId="0e4016a5-9048-4e1b-922e-13dee76f1b6b" providerId="ADAL" clId="{78906D3E-BD67-44EE-B54E-D693E992523F}" dt="2021-10-29T17:58:52.846" v="6989"/>
          <ac:inkMkLst>
            <pc:docMk/>
            <pc:sldMk cId="1381664750" sldId="793"/>
            <ac:inkMk id="2" creationId="{44CB31D0-71AA-49BD-B690-79AF4D36D220}"/>
          </ac:inkMkLst>
        </pc:inkChg>
        <pc:cxnChg chg="mod">
          <ac:chgData name="Weiwen Jiang" userId="0e4016a5-9048-4e1b-922e-13dee76f1b6b" providerId="ADAL" clId="{78906D3E-BD67-44EE-B54E-D693E992523F}" dt="2021-10-26T23:25:59.013" v="2711" actId="1038"/>
          <ac:cxnSpMkLst>
            <pc:docMk/>
            <pc:sldMk cId="1381664750" sldId="793"/>
            <ac:cxnSpMk id="47" creationId="{C7239BEB-7536-4E45-8002-20B0F04C5385}"/>
          </ac:cxnSpMkLst>
        </pc:cxnChg>
        <pc:cxnChg chg="mod">
          <ac:chgData name="Weiwen Jiang" userId="0e4016a5-9048-4e1b-922e-13dee76f1b6b" providerId="ADAL" clId="{78906D3E-BD67-44EE-B54E-D693E992523F}" dt="2021-10-26T23:25:59.013" v="2711" actId="1038"/>
          <ac:cxnSpMkLst>
            <pc:docMk/>
            <pc:sldMk cId="1381664750" sldId="793"/>
            <ac:cxnSpMk id="50" creationId="{51D87F5F-086A-4685-B285-A74AF21F115D}"/>
          </ac:cxnSpMkLst>
        </pc:cxnChg>
      </pc:sldChg>
      <pc:sldChg chg="modSp add mod">
        <pc:chgData name="Weiwen Jiang" userId="0e4016a5-9048-4e1b-922e-13dee76f1b6b" providerId="ADAL" clId="{78906D3E-BD67-44EE-B54E-D693E992523F}" dt="2021-10-27T15:15:50.619" v="3193" actId="207"/>
        <pc:sldMkLst>
          <pc:docMk/>
          <pc:sldMk cId="1931272120" sldId="794"/>
        </pc:sldMkLst>
        <pc:spChg chg="mod">
          <ac:chgData name="Weiwen Jiang" userId="0e4016a5-9048-4e1b-922e-13dee76f1b6b" providerId="ADAL" clId="{78906D3E-BD67-44EE-B54E-D693E992523F}" dt="2021-10-27T15:15:50.619" v="3193" actId="207"/>
          <ac:spMkLst>
            <pc:docMk/>
            <pc:sldMk cId="1931272120" sldId="794"/>
            <ac:spMk id="7" creationId="{26413307-79F6-4254-8253-B7C600B057A2}"/>
          </ac:spMkLst>
        </pc:spChg>
      </pc:sldChg>
      <pc:sldChg chg="modSp add mod">
        <pc:chgData name="Weiwen Jiang" userId="0e4016a5-9048-4e1b-922e-13dee76f1b6b" providerId="ADAL" clId="{78906D3E-BD67-44EE-B54E-D693E992523F}" dt="2021-10-27T17:35:35.287" v="3726" actId="207"/>
        <pc:sldMkLst>
          <pc:docMk/>
          <pc:sldMk cId="1280987435" sldId="795"/>
        </pc:sldMkLst>
        <pc:spChg chg="mod">
          <ac:chgData name="Weiwen Jiang" userId="0e4016a5-9048-4e1b-922e-13dee76f1b6b" providerId="ADAL" clId="{78906D3E-BD67-44EE-B54E-D693E992523F}" dt="2021-10-27T17:35:35.287" v="3726" actId="207"/>
          <ac:spMkLst>
            <pc:docMk/>
            <pc:sldMk cId="1280987435" sldId="795"/>
            <ac:spMk id="7" creationId="{26413307-79F6-4254-8253-B7C600B057A2}"/>
          </ac:spMkLst>
        </pc:spChg>
      </pc:sldChg>
      <pc:sldChg chg="modSp add mod">
        <pc:chgData name="Weiwen Jiang" userId="0e4016a5-9048-4e1b-922e-13dee76f1b6b" providerId="ADAL" clId="{78906D3E-BD67-44EE-B54E-D693E992523F}" dt="2021-10-27T17:35:47.077" v="3730" actId="207"/>
        <pc:sldMkLst>
          <pc:docMk/>
          <pc:sldMk cId="2629368614" sldId="796"/>
        </pc:sldMkLst>
        <pc:spChg chg="mod">
          <ac:chgData name="Weiwen Jiang" userId="0e4016a5-9048-4e1b-922e-13dee76f1b6b" providerId="ADAL" clId="{78906D3E-BD67-44EE-B54E-D693E992523F}" dt="2021-10-27T17:35:47.077" v="3730" actId="207"/>
          <ac:spMkLst>
            <pc:docMk/>
            <pc:sldMk cId="2629368614" sldId="796"/>
            <ac:spMk id="7" creationId="{26413307-79F6-4254-8253-B7C600B057A2}"/>
          </ac:spMkLst>
        </pc:spChg>
      </pc:sldChg>
      <pc:sldChg chg="modSp add mod">
        <pc:chgData name="Weiwen Jiang" userId="0e4016a5-9048-4e1b-922e-13dee76f1b6b" providerId="ADAL" clId="{78906D3E-BD67-44EE-B54E-D693E992523F}" dt="2021-10-27T17:36:02.144" v="3734" actId="207"/>
        <pc:sldMkLst>
          <pc:docMk/>
          <pc:sldMk cId="970930951" sldId="797"/>
        </pc:sldMkLst>
        <pc:spChg chg="mod">
          <ac:chgData name="Weiwen Jiang" userId="0e4016a5-9048-4e1b-922e-13dee76f1b6b" providerId="ADAL" clId="{78906D3E-BD67-44EE-B54E-D693E992523F}" dt="2021-10-27T17:36:02.144" v="3734" actId="207"/>
          <ac:spMkLst>
            <pc:docMk/>
            <pc:sldMk cId="970930951" sldId="797"/>
            <ac:spMk id="7" creationId="{26413307-79F6-4254-8253-B7C600B057A2}"/>
          </ac:spMkLst>
        </pc:spChg>
      </pc:sldChg>
      <pc:sldChg chg="addSp modSp add mod ord modAnim">
        <pc:chgData name="Weiwen Jiang" userId="0e4016a5-9048-4e1b-922e-13dee76f1b6b" providerId="ADAL" clId="{78906D3E-BD67-44EE-B54E-D693E992523F}" dt="2021-10-27T17:38:38.085" v="3760" actId="207"/>
        <pc:sldMkLst>
          <pc:docMk/>
          <pc:sldMk cId="1987331541" sldId="798"/>
        </pc:sldMkLst>
        <pc:spChg chg="add mod">
          <ac:chgData name="Weiwen Jiang" userId="0e4016a5-9048-4e1b-922e-13dee76f1b6b" providerId="ADAL" clId="{78906D3E-BD67-44EE-B54E-D693E992523F}" dt="2021-10-27T17:38:38.085" v="3760" actId="207"/>
          <ac:spMkLst>
            <pc:docMk/>
            <pc:sldMk cId="1987331541" sldId="798"/>
            <ac:spMk id="5" creationId="{CA2278DC-D87B-4854-BC8F-E850D97B8896}"/>
          </ac:spMkLst>
        </pc:spChg>
      </pc:sldChg>
      <pc:sldChg chg="addSp modSp add mod ord modAnim">
        <pc:chgData name="Weiwen Jiang" userId="0e4016a5-9048-4e1b-922e-13dee76f1b6b" providerId="ADAL" clId="{78906D3E-BD67-44EE-B54E-D693E992523F}" dt="2021-10-28T04:36:20.525" v="6505" actId="20577"/>
        <pc:sldMkLst>
          <pc:docMk/>
          <pc:sldMk cId="1561771255" sldId="799"/>
        </pc:sldMkLst>
        <pc:spChg chg="mod">
          <ac:chgData name="Weiwen Jiang" userId="0e4016a5-9048-4e1b-922e-13dee76f1b6b" providerId="ADAL" clId="{78906D3E-BD67-44EE-B54E-D693E992523F}" dt="2021-10-27T17:54:59.837" v="4052" actId="207"/>
          <ac:spMkLst>
            <pc:docMk/>
            <pc:sldMk cId="1561771255" sldId="799"/>
            <ac:spMk id="21" creationId="{01A47858-2E69-486D-BB72-6A53F2C60CD6}"/>
          </ac:spMkLst>
        </pc:spChg>
        <pc:spChg chg="mod">
          <ac:chgData name="Weiwen Jiang" userId="0e4016a5-9048-4e1b-922e-13dee76f1b6b" providerId="ADAL" clId="{78906D3E-BD67-44EE-B54E-D693E992523F}" dt="2021-10-28T04:36:20.525" v="6505" actId="20577"/>
          <ac:spMkLst>
            <pc:docMk/>
            <pc:sldMk cId="1561771255" sldId="799"/>
            <ac:spMk id="22" creationId="{933DAE87-D294-49B0-AE19-39EFD63774D1}"/>
          </ac:spMkLst>
        </pc:spChg>
        <pc:spChg chg="add mod">
          <ac:chgData name="Weiwen Jiang" userId="0e4016a5-9048-4e1b-922e-13dee76f1b6b" providerId="ADAL" clId="{78906D3E-BD67-44EE-B54E-D693E992523F}" dt="2021-10-27T17:55:42.227" v="4062" actId="14100"/>
          <ac:spMkLst>
            <pc:docMk/>
            <pc:sldMk cId="1561771255" sldId="799"/>
            <ac:spMk id="23" creationId="{7541A3B9-7D41-41FE-A95C-83641088CFCC}"/>
          </ac:spMkLst>
        </pc:spChg>
        <pc:spChg chg="add mod">
          <ac:chgData name="Weiwen Jiang" userId="0e4016a5-9048-4e1b-922e-13dee76f1b6b" providerId="ADAL" clId="{78906D3E-BD67-44EE-B54E-D693E992523F}" dt="2021-10-27T17:55:28.842" v="4060" actId="14100"/>
          <ac:spMkLst>
            <pc:docMk/>
            <pc:sldMk cId="1561771255" sldId="799"/>
            <ac:spMk id="24" creationId="{32BCA6EE-C934-43D5-B70A-0263B3B1934F}"/>
          </ac:spMkLst>
        </pc:spChg>
      </pc:sldChg>
      <pc:sldChg chg="modSp add mod">
        <pc:chgData name="Weiwen Jiang" userId="0e4016a5-9048-4e1b-922e-13dee76f1b6b" providerId="ADAL" clId="{78906D3E-BD67-44EE-B54E-D693E992523F}" dt="2021-10-27T17:54:48.226" v="4049" actId="207"/>
        <pc:sldMkLst>
          <pc:docMk/>
          <pc:sldMk cId="136496552" sldId="800"/>
        </pc:sldMkLst>
        <pc:spChg chg="mod">
          <ac:chgData name="Weiwen Jiang" userId="0e4016a5-9048-4e1b-922e-13dee76f1b6b" providerId="ADAL" clId="{78906D3E-BD67-44EE-B54E-D693E992523F}" dt="2021-10-27T17:54:48.226" v="4049" actId="207"/>
          <ac:spMkLst>
            <pc:docMk/>
            <pc:sldMk cId="136496552" sldId="800"/>
            <ac:spMk id="7" creationId="{26413307-79F6-4254-8253-B7C600B057A2}"/>
          </ac:spMkLst>
        </pc:spChg>
      </pc:sldChg>
      <pc:sldChg chg="modSp add mod">
        <pc:chgData name="Weiwen Jiang" userId="0e4016a5-9048-4e1b-922e-13dee76f1b6b" providerId="ADAL" clId="{78906D3E-BD67-44EE-B54E-D693E992523F}" dt="2021-10-27T20:59:34.176" v="4329" actId="207"/>
        <pc:sldMkLst>
          <pc:docMk/>
          <pc:sldMk cId="2315250110" sldId="801"/>
        </pc:sldMkLst>
        <pc:spChg chg="mod">
          <ac:chgData name="Weiwen Jiang" userId="0e4016a5-9048-4e1b-922e-13dee76f1b6b" providerId="ADAL" clId="{78906D3E-BD67-44EE-B54E-D693E992523F}" dt="2021-10-27T20:59:34.176" v="4329" actId="207"/>
          <ac:spMkLst>
            <pc:docMk/>
            <pc:sldMk cId="2315250110" sldId="801"/>
            <ac:spMk id="7" creationId="{26413307-79F6-4254-8253-B7C600B057A2}"/>
          </ac:spMkLst>
        </pc:spChg>
      </pc:sldChg>
      <pc:sldChg chg="addSp delSp modSp new mod ord modClrScheme modAnim chgLayout">
        <pc:chgData name="Weiwen Jiang" userId="0e4016a5-9048-4e1b-922e-13dee76f1b6b" providerId="ADAL" clId="{78906D3E-BD67-44EE-B54E-D693E992523F}" dt="2021-10-27T23:06:25.120" v="6187" actId="207"/>
        <pc:sldMkLst>
          <pc:docMk/>
          <pc:sldMk cId="4078977736" sldId="802"/>
        </pc:sldMkLst>
        <pc:spChg chg="del mod ord">
          <ac:chgData name="Weiwen Jiang" userId="0e4016a5-9048-4e1b-922e-13dee76f1b6b" providerId="ADAL" clId="{78906D3E-BD67-44EE-B54E-D693E992523F}" dt="2021-10-27T21:18:13.663" v="4332" actId="700"/>
          <ac:spMkLst>
            <pc:docMk/>
            <pc:sldMk cId="4078977736" sldId="802"/>
            <ac:spMk id="2" creationId="{CBF9E79C-9279-4CC8-B342-40A6A1338DF0}"/>
          </ac:spMkLst>
        </pc:spChg>
        <pc:spChg chg="del">
          <ac:chgData name="Weiwen Jiang" userId="0e4016a5-9048-4e1b-922e-13dee76f1b6b" providerId="ADAL" clId="{78906D3E-BD67-44EE-B54E-D693E992523F}" dt="2021-10-27T21:18:13.663" v="4332" actId="700"/>
          <ac:spMkLst>
            <pc:docMk/>
            <pc:sldMk cId="4078977736" sldId="802"/>
            <ac:spMk id="3" creationId="{5DBE5829-A171-4277-83B7-D765D404616E}"/>
          </ac:spMkLst>
        </pc:spChg>
        <pc:spChg chg="mod ord">
          <ac:chgData name="Weiwen Jiang" userId="0e4016a5-9048-4e1b-922e-13dee76f1b6b" providerId="ADAL" clId="{78906D3E-BD67-44EE-B54E-D693E992523F}" dt="2021-10-27T21:18:13.663" v="4332" actId="700"/>
          <ac:spMkLst>
            <pc:docMk/>
            <pc:sldMk cId="4078977736" sldId="802"/>
            <ac:spMk id="4" creationId="{9FB5C5AE-A1DB-404C-B6D3-4EFF577DDAC7}"/>
          </ac:spMkLst>
        </pc:spChg>
        <pc:spChg chg="del">
          <ac:chgData name="Weiwen Jiang" userId="0e4016a5-9048-4e1b-922e-13dee76f1b6b" providerId="ADAL" clId="{78906D3E-BD67-44EE-B54E-D693E992523F}" dt="2021-10-27T21:18:13.663" v="4332" actId="700"/>
          <ac:spMkLst>
            <pc:docMk/>
            <pc:sldMk cId="4078977736" sldId="802"/>
            <ac:spMk id="5" creationId="{93349329-BBC1-4FC7-85A9-41EB49D38068}"/>
          </ac:spMkLst>
        </pc:spChg>
        <pc:spChg chg="add mod ord">
          <ac:chgData name="Weiwen Jiang" userId="0e4016a5-9048-4e1b-922e-13dee76f1b6b" providerId="ADAL" clId="{78906D3E-BD67-44EE-B54E-D693E992523F}" dt="2021-10-27T21:25:41.242" v="4594" actId="20577"/>
          <ac:spMkLst>
            <pc:docMk/>
            <pc:sldMk cId="4078977736" sldId="802"/>
            <ac:spMk id="6" creationId="{F191D839-1E36-4DE1-9741-0CC562EF75D0}"/>
          </ac:spMkLst>
        </pc:spChg>
        <pc:spChg chg="mod">
          <ac:chgData name="Weiwen Jiang" userId="0e4016a5-9048-4e1b-922e-13dee76f1b6b" providerId="ADAL" clId="{78906D3E-BD67-44EE-B54E-D693E992523F}" dt="2021-10-27T21:25:25.759" v="4529" actId="1076"/>
          <ac:spMkLst>
            <pc:docMk/>
            <pc:sldMk cId="4078977736" sldId="802"/>
            <ac:spMk id="9" creationId="{DA9E3EF6-3658-4169-8FE3-9BD7434B5CB1}"/>
          </ac:spMkLst>
        </pc:spChg>
        <pc:spChg chg="mod">
          <ac:chgData name="Weiwen Jiang" userId="0e4016a5-9048-4e1b-922e-13dee76f1b6b" providerId="ADAL" clId="{78906D3E-BD67-44EE-B54E-D693E992523F}" dt="2021-10-27T21:25:25.759" v="4529" actId="1076"/>
          <ac:spMkLst>
            <pc:docMk/>
            <pc:sldMk cId="4078977736" sldId="802"/>
            <ac:spMk id="10" creationId="{92E12946-4390-4809-8F45-1F1B5A1016D0}"/>
          </ac:spMkLst>
        </pc:spChg>
        <pc:spChg chg="mod">
          <ac:chgData name="Weiwen Jiang" userId="0e4016a5-9048-4e1b-922e-13dee76f1b6b" providerId="ADAL" clId="{78906D3E-BD67-44EE-B54E-D693E992523F}" dt="2021-10-27T21:27:35.257" v="4689" actId="13822"/>
          <ac:spMkLst>
            <pc:docMk/>
            <pc:sldMk cId="4078977736" sldId="802"/>
            <ac:spMk id="11" creationId="{2262ED09-FFCF-45CD-B455-C48FD9FBB0E7}"/>
          </ac:spMkLst>
        </pc:spChg>
        <pc:spChg chg="mod">
          <ac:chgData name="Weiwen Jiang" userId="0e4016a5-9048-4e1b-922e-13dee76f1b6b" providerId="ADAL" clId="{78906D3E-BD67-44EE-B54E-D693E992523F}" dt="2021-10-27T21:25:25.759" v="4529" actId="1076"/>
          <ac:spMkLst>
            <pc:docMk/>
            <pc:sldMk cId="4078977736" sldId="802"/>
            <ac:spMk id="12" creationId="{659C8C7B-92A8-4741-B4D9-7B3E5A705EC0}"/>
          </ac:spMkLst>
        </pc:spChg>
        <pc:spChg chg="mod">
          <ac:chgData name="Weiwen Jiang" userId="0e4016a5-9048-4e1b-922e-13dee76f1b6b" providerId="ADAL" clId="{78906D3E-BD67-44EE-B54E-D693E992523F}" dt="2021-10-27T21:25:25.759" v="4529" actId="1076"/>
          <ac:spMkLst>
            <pc:docMk/>
            <pc:sldMk cId="4078977736" sldId="802"/>
            <ac:spMk id="13" creationId="{91646368-6890-4D76-BC78-C48C6E99AC2D}"/>
          </ac:spMkLst>
        </pc:spChg>
        <pc:spChg chg="mod">
          <ac:chgData name="Weiwen Jiang" userId="0e4016a5-9048-4e1b-922e-13dee76f1b6b" providerId="ADAL" clId="{78906D3E-BD67-44EE-B54E-D693E992523F}" dt="2021-10-27T21:25:25.759" v="4529" actId="1076"/>
          <ac:spMkLst>
            <pc:docMk/>
            <pc:sldMk cId="4078977736" sldId="802"/>
            <ac:spMk id="14" creationId="{681CA3F7-035D-4697-BA02-3C6ED1D43377}"/>
          </ac:spMkLst>
        </pc:spChg>
        <pc:spChg chg="mod">
          <ac:chgData name="Weiwen Jiang" userId="0e4016a5-9048-4e1b-922e-13dee76f1b6b" providerId="ADAL" clId="{78906D3E-BD67-44EE-B54E-D693E992523F}" dt="2021-10-27T21:25:25.759" v="4529" actId="1076"/>
          <ac:spMkLst>
            <pc:docMk/>
            <pc:sldMk cId="4078977736" sldId="802"/>
            <ac:spMk id="15" creationId="{04ED960E-1D34-4B82-9536-2E02E99F4B31}"/>
          </ac:spMkLst>
        </pc:spChg>
        <pc:spChg chg="mod">
          <ac:chgData name="Weiwen Jiang" userId="0e4016a5-9048-4e1b-922e-13dee76f1b6b" providerId="ADAL" clId="{78906D3E-BD67-44EE-B54E-D693E992523F}" dt="2021-10-27T21:25:25.759" v="4529" actId="1076"/>
          <ac:spMkLst>
            <pc:docMk/>
            <pc:sldMk cId="4078977736" sldId="802"/>
            <ac:spMk id="16" creationId="{5146D669-61A1-4889-B712-9B1235EC32A2}"/>
          </ac:spMkLst>
        </pc:spChg>
        <pc:spChg chg="mod">
          <ac:chgData name="Weiwen Jiang" userId="0e4016a5-9048-4e1b-922e-13dee76f1b6b" providerId="ADAL" clId="{78906D3E-BD67-44EE-B54E-D693E992523F}" dt="2021-10-27T21:25:25.759" v="4529" actId="1076"/>
          <ac:spMkLst>
            <pc:docMk/>
            <pc:sldMk cId="4078977736" sldId="802"/>
            <ac:spMk id="17" creationId="{6454046F-2F4C-4680-AC5D-CE934F050C77}"/>
          </ac:spMkLst>
        </pc:spChg>
        <pc:spChg chg="add mod">
          <ac:chgData name="Weiwen Jiang" userId="0e4016a5-9048-4e1b-922e-13dee76f1b6b" providerId="ADAL" clId="{78906D3E-BD67-44EE-B54E-D693E992523F}" dt="2021-10-27T21:25:25.759" v="4529" actId="1076"/>
          <ac:spMkLst>
            <pc:docMk/>
            <pc:sldMk cId="4078977736" sldId="802"/>
            <ac:spMk id="18" creationId="{2719B1B4-41FA-4354-9A16-626DB03F0ACF}"/>
          </ac:spMkLst>
        </pc:spChg>
        <pc:spChg chg="add mod">
          <ac:chgData name="Weiwen Jiang" userId="0e4016a5-9048-4e1b-922e-13dee76f1b6b" providerId="ADAL" clId="{78906D3E-BD67-44EE-B54E-D693E992523F}" dt="2021-10-27T21:25:25.759" v="4529" actId="1076"/>
          <ac:spMkLst>
            <pc:docMk/>
            <pc:sldMk cId="4078977736" sldId="802"/>
            <ac:spMk id="19" creationId="{4F529CFE-B42D-4CDF-8FC5-4FD2771F5AB3}"/>
          </ac:spMkLst>
        </pc:spChg>
        <pc:spChg chg="add mod">
          <ac:chgData name="Weiwen Jiang" userId="0e4016a5-9048-4e1b-922e-13dee76f1b6b" providerId="ADAL" clId="{78906D3E-BD67-44EE-B54E-D693E992523F}" dt="2021-10-27T21:25:25.759" v="4529" actId="1076"/>
          <ac:spMkLst>
            <pc:docMk/>
            <pc:sldMk cId="4078977736" sldId="802"/>
            <ac:spMk id="20" creationId="{C79F4B4C-64A8-472B-B852-4EF1BDE43C64}"/>
          </ac:spMkLst>
        </pc:spChg>
        <pc:spChg chg="add mod ord">
          <ac:chgData name="Weiwen Jiang" userId="0e4016a5-9048-4e1b-922e-13dee76f1b6b" providerId="ADAL" clId="{78906D3E-BD67-44EE-B54E-D693E992523F}" dt="2021-10-27T21:25:25.759" v="4529" actId="1076"/>
          <ac:spMkLst>
            <pc:docMk/>
            <pc:sldMk cId="4078977736" sldId="802"/>
            <ac:spMk id="23" creationId="{8CD35D16-1D25-4640-AFC8-B2C73AD87614}"/>
          </ac:spMkLst>
        </pc:spChg>
        <pc:spChg chg="add mod">
          <ac:chgData name="Weiwen Jiang" userId="0e4016a5-9048-4e1b-922e-13dee76f1b6b" providerId="ADAL" clId="{78906D3E-BD67-44EE-B54E-D693E992523F}" dt="2021-10-27T23:06:25.120" v="6187" actId="207"/>
          <ac:spMkLst>
            <pc:docMk/>
            <pc:sldMk cId="4078977736" sldId="802"/>
            <ac:spMk id="30" creationId="{D47F312A-C43E-4033-99F1-3533327ABEED}"/>
          </ac:spMkLst>
        </pc:spChg>
        <pc:grpChg chg="add mod">
          <ac:chgData name="Weiwen Jiang" userId="0e4016a5-9048-4e1b-922e-13dee76f1b6b" providerId="ADAL" clId="{78906D3E-BD67-44EE-B54E-D693E992523F}" dt="2021-10-27T21:25:25.759" v="4529" actId="1076"/>
          <ac:grpSpMkLst>
            <pc:docMk/>
            <pc:sldMk cId="4078977736" sldId="802"/>
            <ac:grpSpMk id="7" creationId="{E5F519F4-A53B-47FB-82B2-4A98ECFEFD8E}"/>
          </ac:grpSpMkLst>
        </pc:grpChg>
        <pc:grpChg chg="mod">
          <ac:chgData name="Weiwen Jiang" userId="0e4016a5-9048-4e1b-922e-13dee76f1b6b" providerId="ADAL" clId="{78906D3E-BD67-44EE-B54E-D693E992523F}" dt="2021-10-27T21:25:25.759" v="4529" actId="1076"/>
          <ac:grpSpMkLst>
            <pc:docMk/>
            <pc:sldMk cId="4078977736" sldId="802"/>
            <ac:grpSpMk id="8" creationId="{EBF1FD94-A97D-411A-A5F7-DF38F9F32AAE}"/>
          </ac:grpSpMkLst>
        </pc:grpChg>
        <pc:grpChg chg="add mod">
          <ac:chgData name="Weiwen Jiang" userId="0e4016a5-9048-4e1b-922e-13dee76f1b6b" providerId="ADAL" clId="{78906D3E-BD67-44EE-B54E-D693E992523F}" dt="2021-10-27T21:25:25.759" v="4529" actId="1076"/>
          <ac:grpSpMkLst>
            <pc:docMk/>
            <pc:sldMk cId="4078977736" sldId="802"/>
            <ac:grpSpMk id="22" creationId="{74C98DD9-6F08-4AC4-9BC9-501B503548CF}"/>
          </ac:grpSpMkLst>
        </pc:grpChg>
        <pc:picChg chg="add mod">
          <ac:chgData name="Weiwen Jiang" userId="0e4016a5-9048-4e1b-922e-13dee76f1b6b" providerId="ADAL" clId="{78906D3E-BD67-44EE-B54E-D693E992523F}" dt="2021-10-27T21:25:25.759" v="4529" actId="1076"/>
          <ac:picMkLst>
            <pc:docMk/>
            <pc:sldMk cId="4078977736" sldId="802"/>
            <ac:picMk id="21" creationId="{2315C771-DE58-4C7B-AAEA-24A5B63A866D}"/>
          </ac:picMkLst>
        </pc:picChg>
        <pc:cxnChg chg="add mod">
          <ac:chgData name="Weiwen Jiang" userId="0e4016a5-9048-4e1b-922e-13dee76f1b6b" providerId="ADAL" clId="{78906D3E-BD67-44EE-B54E-D693E992523F}" dt="2021-10-27T21:25:25.759" v="4529" actId="1076"/>
          <ac:cxnSpMkLst>
            <pc:docMk/>
            <pc:sldMk cId="4078977736" sldId="802"/>
            <ac:cxnSpMk id="25" creationId="{ABBDA626-4D54-4EBE-9397-E39459E78A36}"/>
          </ac:cxnSpMkLst>
        </pc:cxnChg>
        <pc:cxnChg chg="add mod">
          <ac:chgData name="Weiwen Jiang" userId="0e4016a5-9048-4e1b-922e-13dee76f1b6b" providerId="ADAL" clId="{78906D3E-BD67-44EE-B54E-D693E992523F}" dt="2021-10-27T21:25:25.759" v="4529" actId="1076"/>
          <ac:cxnSpMkLst>
            <pc:docMk/>
            <pc:sldMk cId="4078977736" sldId="802"/>
            <ac:cxnSpMk id="27" creationId="{72C72C14-46CC-4D3A-814B-287028821074}"/>
          </ac:cxnSpMkLst>
        </pc:cxnChg>
      </pc:sldChg>
      <pc:sldChg chg="addSp delSp modSp add mod ord">
        <pc:chgData name="Weiwen Jiang" userId="0e4016a5-9048-4e1b-922e-13dee76f1b6b" providerId="ADAL" clId="{78906D3E-BD67-44EE-B54E-D693E992523F}" dt="2021-10-27T23:06:27.767" v="6188" actId="207"/>
        <pc:sldMkLst>
          <pc:docMk/>
          <pc:sldMk cId="616453235" sldId="803"/>
        </pc:sldMkLst>
        <pc:spChg chg="mod">
          <ac:chgData name="Weiwen Jiang" userId="0e4016a5-9048-4e1b-922e-13dee76f1b6b" providerId="ADAL" clId="{78906D3E-BD67-44EE-B54E-D693E992523F}" dt="2021-10-27T21:28:27.116" v="4745" actId="27636"/>
          <ac:spMkLst>
            <pc:docMk/>
            <pc:sldMk cId="616453235" sldId="803"/>
            <ac:spMk id="6" creationId="{F191D839-1E36-4DE1-9741-0CC562EF75D0}"/>
          </ac:spMkLst>
        </pc:spChg>
        <pc:spChg chg="mod">
          <ac:chgData name="Weiwen Jiang" userId="0e4016a5-9048-4e1b-922e-13dee76f1b6b" providerId="ADAL" clId="{78906D3E-BD67-44EE-B54E-D693E992523F}" dt="2021-10-27T21:26:54.055" v="4678" actId="20577"/>
          <ac:spMkLst>
            <pc:docMk/>
            <pc:sldMk cId="616453235" sldId="803"/>
            <ac:spMk id="9" creationId="{DA9E3EF6-3658-4169-8FE3-9BD7434B5CB1}"/>
          </ac:spMkLst>
        </pc:spChg>
        <pc:spChg chg="mod">
          <ac:chgData name="Weiwen Jiang" userId="0e4016a5-9048-4e1b-922e-13dee76f1b6b" providerId="ADAL" clId="{78906D3E-BD67-44EE-B54E-D693E992523F}" dt="2021-10-27T21:27:29.041" v="4688" actId="13822"/>
          <ac:spMkLst>
            <pc:docMk/>
            <pc:sldMk cId="616453235" sldId="803"/>
            <ac:spMk id="11" creationId="{2262ED09-FFCF-45CD-B455-C48FD9FBB0E7}"/>
          </ac:spMkLst>
        </pc:spChg>
        <pc:spChg chg="mod">
          <ac:chgData name="Weiwen Jiang" userId="0e4016a5-9048-4e1b-922e-13dee76f1b6b" providerId="ADAL" clId="{78906D3E-BD67-44EE-B54E-D693E992523F}" dt="2021-10-27T21:27:46.363" v="4690" actId="207"/>
          <ac:spMkLst>
            <pc:docMk/>
            <pc:sldMk cId="616453235" sldId="803"/>
            <ac:spMk id="13" creationId="{91646368-6890-4D76-BC78-C48C6E99AC2D}"/>
          </ac:spMkLst>
        </pc:spChg>
        <pc:spChg chg="mod">
          <ac:chgData name="Weiwen Jiang" userId="0e4016a5-9048-4e1b-922e-13dee76f1b6b" providerId="ADAL" clId="{78906D3E-BD67-44EE-B54E-D693E992523F}" dt="2021-10-27T21:27:20.005" v="4686" actId="14100"/>
          <ac:spMkLst>
            <pc:docMk/>
            <pc:sldMk cId="616453235" sldId="803"/>
            <ac:spMk id="15" creationId="{04ED960E-1D34-4B82-9536-2E02E99F4B31}"/>
          </ac:spMkLst>
        </pc:spChg>
        <pc:spChg chg="mod">
          <ac:chgData name="Weiwen Jiang" userId="0e4016a5-9048-4e1b-922e-13dee76f1b6b" providerId="ADAL" clId="{78906D3E-BD67-44EE-B54E-D693E992523F}" dt="2021-10-27T21:26:50.610" v="4677" actId="207"/>
          <ac:spMkLst>
            <pc:docMk/>
            <pc:sldMk cId="616453235" sldId="803"/>
            <ac:spMk id="17" creationId="{6454046F-2F4C-4680-AC5D-CE934F050C77}"/>
          </ac:spMkLst>
        </pc:spChg>
        <pc:spChg chg="mod">
          <ac:chgData name="Weiwen Jiang" userId="0e4016a5-9048-4e1b-922e-13dee76f1b6b" providerId="ADAL" clId="{78906D3E-BD67-44EE-B54E-D693E992523F}" dt="2021-10-27T21:26:39.138" v="4675" actId="404"/>
          <ac:spMkLst>
            <pc:docMk/>
            <pc:sldMk cId="616453235" sldId="803"/>
            <ac:spMk id="28" creationId="{8EE15588-C407-4FE8-A8C1-0822EA4EFE8F}"/>
          </ac:spMkLst>
        </pc:spChg>
        <pc:spChg chg="mod">
          <ac:chgData name="Weiwen Jiang" userId="0e4016a5-9048-4e1b-922e-13dee76f1b6b" providerId="ADAL" clId="{78906D3E-BD67-44EE-B54E-D693E992523F}" dt="2021-10-27T21:26:39.138" v="4675" actId="404"/>
          <ac:spMkLst>
            <pc:docMk/>
            <pc:sldMk cId="616453235" sldId="803"/>
            <ac:spMk id="29" creationId="{43BFA0D1-2169-4D7F-A931-CF3627FD0F9C}"/>
          </ac:spMkLst>
        </pc:spChg>
        <pc:spChg chg="mod">
          <ac:chgData name="Weiwen Jiang" userId="0e4016a5-9048-4e1b-922e-13dee76f1b6b" providerId="ADAL" clId="{78906D3E-BD67-44EE-B54E-D693E992523F}" dt="2021-10-27T23:06:27.767" v="6188" actId="207"/>
          <ac:spMkLst>
            <pc:docMk/>
            <pc:sldMk cId="616453235" sldId="803"/>
            <ac:spMk id="30" creationId="{D47F312A-C43E-4033-99F1-3533327ABEED}"/>
          </ac:spMkLst>
        </pc:spChg>
        <pc:spChg chg="mod">
          <ac:chgData name="Weiwen Jiang" userId="0e4016a5-9048-4e1b-922e-13dee76f1b6b" providerId="ADAL" clId="{78906D3E-BD67-44EE-B54E-D693E992523F}" dt="2021-10-27T21:26:39.138" v="4675" actId="404"/>
          <ac:spMkLst>
            <pc:docMk/>
            <pc:sldMk cId="616453235" sldId="803"/>
            <ac:spMk id="31" creationId="{0AC64D82-FBBD-4EB6-85E0-52DE7A2926A7}"/>
          </ac:spMkLst>
        </pc:spChg>
        <pc:spChg chg="mod">
          <ac:chgData name="Weiwen Jiang" userId="0e4016a5-9048-4e1b-922e-13dee76f1b6b" providerId="ADAL" clId="{78906D3E-BD67-44EE-B54E-D693E992523F}" dt="2021-10-27T21:26:39.138" v="4675" actId="404"/>
          <ac:spMkLst>
            <pc:docMk/>
            <pc:sldMk cId="616453235" sldId="803"/>
            <ac:spMk id="32" creationId="{A675A41F-EAAB-4936-A892-4882288A5AF7}"/>
          </ac:spMkLst>
        </pc:spChg>
        <pc:spChg chg="mod">
          <ac:chgData name="Weiwen Jiang" userId="0e4016a5-9048-4e1b-922e-13dee76f1b6b" providerId="ADAL" clId="{78906D3E-BD67-44EE-B54E-D693E992523F}" dt="2021-10-27T21:26:39.138" v="4675" actId="404"/>
          <ac:spMkLst>
            <pc:docMk/>
            <pc:sldMk cId="616453235" sldId="803"/>
            <ac:spMk id="33" creationId="{A1D9B7AD-6FFF-49FE-9A73-C2DA8EE7E337}"/>
          </ac:spMkLst>
        </pc:spChg>
        <pc:spChg chg="mod">
          <ac:chgData name="Weiwen Jiang" userId="0e4016a5-9048-4e1b-922e-13dee76f1b6b" providerId="ADAL" clId="{78906D3E-BD67-44EE-B54E-D693E992523F}" dt="2021-10-27T21:26:39.138" v="4675" actId="404"/>
          <ac:spMkLst>
            <pc:docMk/>
            <pc:sldMk cId="616453235" sldId="803"/>
            <ac:spMk id="34" creationId="{382CBEF7-7661-41B4-B962-D1D199750AFB}"/>
          </ac:spMkLst>
        </pc:spChg>
        <pc:spChg chg="mod">
          <ac:chgData name="Weiwen Jiang" userId="0e4016a5-9048-4e1b-922e-13dee76f1b6b" providerId="ADAL" clId="{78906D3E-BD67-44EE-B54E-D693E992523F}" dt="2021-10-27T21:26:39.138" v="4675" actId="404"/>
          <ac:spMkLst>
            <pc:docMk/>
            <pc:sldMk cId="616453235" sldId="803"/>
            <ac:spMk id="35" creationId="{6B10385D-02B6-4D16-AE15-0CB37F04CDE9}"/>
          </ac:spMkLst>
        </pc:spChg>
        <pc:spChg chg="mod">
          <ac:chgData name="Weiwen Jiang" userId="0e4016a5-9048-4e1b-922e-13dee76f1b6b" providerId="ADAL" clId="{78906D3E-BD67-44EE-B54E-D693E992523F}" dt="2021-10-27T21:26:39.138" v="4675" actId="404"/>
          <ac:spMkLst>
            <pc:docMk/>
            <pc:sldMk cId="616453235" sldId="803"/>
            <ac:spMk id="36" creationId="{BE1964EF-08DC-468E-9926-0C419B9F86A5}"/>
          </ac:spMkLst>
        </pc:spChg>
        <pc:spChg chg="mod">
          <ac:chgData name="Weiwen Jiang" userId="0e4016a5-9048-4e1b-922e-13dee76f1b6b" providerId="ADAL" clId="{78906D3E-BD67-44EE-B54E-D693E992523F}" dt="2021-10-27T21:26:39.138" v="4675" actId="404"/>
          <ac:spMkLst>
            <pc:docMk/>
            <pc:sldMk cId="616453235" sldId="803"/>
            <ac:spMk id="37" creationId="{B68EDDB5-0F14-47AD-9BAC-70A694A238DA}"/>
          </ac:spMkLst>
        </pc:spChg>
        <pc:spChg chg="add del mod">
          <ac:chgData name="Weiwen Jiang" userId="0e4016a5-9048-4e1b-922e-13dee76f1b6b" providerId="ADAL" clId="{78906D3E-BD67-44EE-B54E-D693E992523F}" dt="2021-10-27T21:27:51.783" v="4694" actId="478"/>
          <ac:spMkLst>
            <pc:docMk/>
            <pc:sldMk cId="616453235" sldId="803"/>
            <ac:spMk id="38" creationId="{5FA0971A-EBF1-4B9C-9255-FB91506F8661}"/>
          </ac:spMkLst>
        </pc:spChg>
        <pc:spChg chg="add del mod">
          <ac:chgData name="Weiwen Jiang" userId="0e4016a5-9048-4e1b-922e-13dee76f1b6b" providerId="ADAL" clId="{78906D3E-BD67-44EE-B54E-D693E992523F}" dt="2021-10-27T21:27:50.183" v="4692" actId="478"/>
          <ac:spMkLst>
            <pc:docMk/>
            <pc:sldMk cId="616453235" sldId="803"/>
            <ac:spMk id="39" creationId="{9D4DC203-1AA4-4330-90CC-C3EFE3021838}"/>
          </ac:spMkLst>
        </pc:spChg>
        <pc:spChg chg="add del mod">
          <ac:chgData name="Weiwen Jiang" userId="0e4016a5-9048-4e1b-922e-13dee76f1b6b" providerId="ADAL" clId="{78906D3E-BD67-44EE-B54E-D693E992523F}" dt="2021-10-27T21:27:50.839" v="4693" actId="478"/>
          <ac:spMkLst>
            <pc:docMk/>
            <pc:sldMk cId="616453235" sldId="803"/>
            <ac:spMk id="40" creationId="{C9492DEA-3FA8-449F-9A07-A0ADB8733D37}"/>
          </ac:spMkLst>
        </pc:spChg>
        <pc:spChg chg="add mod">
          <ac:chgData name="Weiwen Jiang" userId="0e4016a5-9048-4e1b-922e-13dee76f1b6b" providerId="ADAL" clId="{78906D3E-BD67-44EE-B54E-D693E992523F}" dt="2021-10-27T21:29:17.551" v="4803" actId="207"/>
          <ac:spMkLst>
            <pc:docMk/>
            <pc:sldMk cId="616453235" sldId="803"/>
            <ac:spMk id="41" creationId="{2A674B64-1312-43D3-B2BD-D9E2BB2264C2}"/>
          </ac:spMkLst>
        </pc:spChg>
        <pc:spChg chg="mod">
          <ac:chgData name="Weiwen Jiang" userId="0e4016a5-9048-4e1b-922e-13dee76f1b6b" providerId="ADAL" clId="{78906D3E-BD67-44EE-B54E-D693E992523F}" dt="2021-10-27T21:31:51.176" v="4807"/>
          <ac:spMkLst>
            <pc:docMk/>
            <pc:sldMk cId="616453235" sldId="803"/>
            <ac:spMk id="44" creationId="{46BDA621-D7FF-46D0-88F4-DE9B9CDF5324}"/>
          </ac:spMkLst>
        </pc:spChg>
        <pc:spChg chg="mod">
          <ac:chgData name="Weiwen Jiang" userId="0e4016a5-9048-4e1b-922e-13dee76f1b6b" providerId="ADAL" clId="{78906D3E-BD67-44EE-B54E-D693E992523F}" dt="2021-10-27T21:32:34.731" v="4823" actId="14100"/>
          <ac:spMkLst>
            <pc:docMk/>
            <pc:sldMk cId="616453235" sldId="803"/>
            <ac:spMk id="45" creationId="{9A0B3C0F-1441-4671-AE5B-68F2168CBEF4}"/>
          </ac:spMkLst>
        </pc:spChg>
        <pc:spChg chg="add mod">
          <ac:chgData name="Weiwen Jiang" userId="0e4016a5-9048-4e1b-922e-13dee76f1b6b" providerId="ADAL" clId="{78906D3E-BD67-44EE-B54E-D693E992523F}" dt="2021-10-27T21:32:39.501" v="4825" actId="14100"/>
          <ac:spMkLst>
            <pc:docMk/>
            <pc:sldMk cId="616453235" sldId="803"/>
            <ac:spMk id="46" creationId="{7F4ABC4C-2FC9-4606-8581-2BE46C7B1F9E}"/>
          </ac:spMkLst>
        </pc:spChg>
        <pc:spChg chg="add mod">
          <ac:chgData name="Weiwen Jiang" userId="0e4016a5-9048-4e1b-922e-13dee76f1b6b" providerId="ADAL" clId="{78906D3E-BD67-44EE-B54E-D693E992523F}" dt="2021-10-27T21:31:56.660" v="4810" actId="164"/>
          <ac:spMkLst>
            <pc:docMk/>
            <pc:sldMk cId="616453235" sldId="803"/>
            <ac:spMk id="47" creationId="{FBB8B152-7CB0-4EB1-BAB5-C4CD631C5894}"/>
          </ac:spMkLst>
        </pc:spChg>
        <pc:spChg chg="add mod">
          <ac:chgData name="Weiwen Jiang" userId="0e4016a5-9048-4e1b-922e-13dee76f1b6b" providerId="ADAL" clId="{78906D3E-BD67-44EE-B54E-D693E992523F}" dt="2021-10-27T21:32:16.943" v="4819" actId="404"/>
          <ac:spMkLst>
            <pc:docMk/>
            <pc:sldMk cId="616453235" sldId="803"/>
            <ac:spMk id="48" creationId="{89F750B8-A2D3-46E0-9382-88C26366ECC4}"/>
          </ac:spMkLst>
        </pc:spChg>
        <pc:spChg chg="add mod">
          <ac:chgData name="Weiwen Jiang" userId="0e4016a5-9048-4e1b-922e-13dee76f1b6b" providerId="ADAL" clId="{78906D3E-BD67-44EE-B54E-D693E992523F}" dt="2021-10-27T21:31:56.660" v="4810" actId="164"/>
          <ac:spMkLst>
            <pc:docMk/>
            <pc:sldMk cId="616453235" sldId="803"/>
            <ac:spMk id="49" creationId="{1C6E3884-5B39-4080-8B65-267CDA063A60}"/>
          </ac:spMkLst>
        </pc:spChg>
        <pc:spChg chg="add mod">
          <ac:chgData name="Weiwen Jiang" userId="0e4016a5-9048-4e1b-922e-13dee76f1b6b" providerId="ADAL" clId="{78906D3E-BD67-44EE-B54E-D693E992523F}" dt="2021-10-27T21:32:16.943" v="4819" actId="404"/>
          <ac:spMkLst>
            <pc:docMk/>
            <pc:sldMk cId="616453235" sldId="803"/>
            <ac:spMk id="50" creationId="{5952524A-4AEB-4B69-840C-EE3863F3F086}"/>
          </ac:spMkLst>
        </pc:spChg>
        <pc:spChg chg="add mod">
          <ac:chgData name="Weiwen Jiang" userId="0e4016a5-9048-4e1b-922e-13dee76f1b6b" providerId="ADAL" clId="{78906D3E-BD67-44EE-B54E-D693E992523F}" dt="2021-10-27T21:33:26.882" v="4848" actId="20577"/>
          <ac:spMkLst>
            <pc:docMk/>
            <pc:sldMk cId="616453235" sldId="803"/>
            <ac:spMk id="51" creationId="{5B4E0EB5-B459-4935-B866-91656B819E37}"/>
          </ac:spMkLst>
        </pc:spChg>
        <pc:spChg chg="add mod">
          <ac:chgData name="Weiwen Jiang" userId="0e4016a5-9048-4e1b-922e-13dee76f1b6b" providerId="ADAL" clId="{78906D3E-BD67-44EE-B54E-D693E992523F}" dt="2021-10-27T21:31:56.660" v="4810" actId="164"/>
          <ac:spMkLst>
            <pc:docMk/>
            <pc:sldMk cId="616453235" sldId="803"/>
            <ac:spMk id="52" creationId="{A9D9E41D-29B2-4684-8AF7-2B5DD8209D58}"/>
          </ac:spMkLst>
        </pc:spChg>
        <pc:spChg chg="add mod">
          <ac:chgData name="Weiwen Jiang" userId="0e4016a5-9048-4e1b-922e-13dee76f1b6b" providerId="ADAL" clId="{78906D3E-BD67-44EE-B54E-D693E992523F}" dt="2021-10-27T21:32:56.262" v="4831" actId="1035"/>
          <ac:spMkLst>
            <pc:docMk/>
            <pc:sldMk cId="616453235" sldId="803"/>
            <ac:spMk id="53" creationId="{76297EDC-9902-4778-955A-6820276DE157}"/>
          </ac:spMkLst>
        </pc:spChg>
        <pc:spChg chg="add mod">
          <ac:chgData name="Weiwen Jiang" userId="0e4016a5-9048-4e1b-922e-13dee76f1b6b" providerId="ADAL" clId="{78906D3E-BD67-44EE-B54E-D693E992523F}" dt="2021-10-27T21:33:15.287" v="4840" actId="403"/>
          <ac:spMkLst>
            <pc:docMk/>
            <pc:sldMk cId="616453235" sldId="803"/>
            <ac:spMk id="54" creationId="{D21E2B69-2619-4675-A2F0-59E9A1D16DD4}"/>
          </ac:spMkLst>
        </pc:spChg>
        <pc:spChg chg="add mod">
          <ac:chgData name="Weiwen Jiang" userId="0e4016a5-9048-4e1b-922e-13dee76f1b6b" providerId="ADAL" clId="{78906D3E-BD67-44EE-B54E-D693E992523F}" dt="2021-10-27T21:33:31.392" v="4852" actId="20577"/>
          <ac:spMkLst>
            <pc:docMk/>
            <pc:sldMk cId="616453235" sldId="803"/>
            <ac:spMk id="55" creationId="{5BD7C07F-B5FE-466A-A596-E2DA04C9FC6C}"/>
          </ac:spMkLst>
        </pc:spChg>
        <pc:spChg chg="add del">
          <ac:chgData name="Weiwen Jiang" userId="0e4016a5-9048-4e1b-922e-13dee76f1b6b" providerId="ADAL" clId="{78906D3E-BD67-44EE-B54E-D693E992523F}" dt="2021-10-27T21:33:17.682" v="4842" actId="22"/>
          <ac:spMkLst>
            <pc:docMk/>
            <pc:sldMk cId="616453235" sldId="803"/>
            <ac:spMk id="56" creationId="{FE937A8A-BBD7-461B-A93F-E4693F7C9D2F}"/>
          </ac:spMkLst>
        </pc:spChg>
        <pc:spChg chg="add del">
          <ac:chgData name="Weiwen Jiang" userId="0e4016a5-9048-4e1b-922e-13dee76f1b6b" providerId="ADAL" clId="{78906D3E-BD67-44EE-B54E-D693E992523F}" dt="2021-10-27T21:33:20.976" v="4844" actId="22"/>
          <ac:spMkLst>
            <pc:docMk/>
            <pc:sldMk cId="616453235" sldId="803"/>
            <ac:spMk id="57" creationId="{D5532A83-BA79-4B4E-92BF-C2218404F162}"/>
          </ac:spMkLst>
        </pc:spChg>
        <pc:grpChg chg="add mod">
          <ac:chgData name="Weiwen Jiang" userId="0e4016a5-9048-4e1b-922e-13dee76f1b6b" providerId="ADAL" clId="{78906D3E-BD67-44EE-B54E-D693E992523F}" dt="2021-10-27T21:32:53.509" v="4826" actId="1076"/>
          <ac:grpSpMkLst>
            <pc:docMk/>
            <pc:sldMk cId="616453235" sldId="803"/>
            <ac:grpSpMk id="2" creationId="{A73A0350-CC45-47DF-897A-36E371D2183A}"/>
          </ac:grpSpMkLst>
        </pc:grpChg>
        <pc:grpChg chg="add del mod">
          <ac:chgData name="Weiwen Jiang" userId="0e4016a5-9048-4e1b-922e-13dee76f1b6b" providerId="ADAL" clId="{78906D3E-BD67-44EE-B54E-D693E992523F}" dt="2021-10-27T21:27:49.214" v="4691" actId="478"/>
          <ac:grpSpMkLst>
            <pc:docMk/>
            <pc:sldMk cId="616453235" sldId="803"/>
            <ac:grpSpMk id="24" creationId="{1377CE65-238A-4D46-9056-AC30230E011F}"/>
          </ac:grpSpMkLst>
        </pc:grpChg>
        <pc:grpChg chg="mod">
          <ac:chgData name="Weiwen Jiang" userId="0e4016a5-9048-4e1b-922e-13dee76f1b6b" providerId="ADAL" clId="{78906D3E-BD67-44EE-B54E-D693E992523F}" dt="2021-10-27T21:26:29.353" v="4669"/>
          <ac:grpSpMkLst>
            <pc:docMk/>
            <pc:sldMk cId="616453235" sldId="803"/>
            <ac:grpSpMk id="26" creationId="{31D78155-9049-4BDF-93EB-45BC3CE1F7F8}"/>
          </ac:grpSpMkLst>
        </pc:grpChg>
        <pc:grpChg chg="add mod">
          <ac:chgData name="Weiwen Jiang" userId="0e4016a5-9048-4e1b-922e-13dee76f1b6b" providerId="ADAL" clId="{78906D3E-BD67-44EE-B54E-D693E992523F}" dt="2021-10-27T21:31:56.660" v="4810" actId="164"/>
          <ac:grpSpMkLst>
            <pc:docMk/>
            <pc:sldMk cId="616453235" sldId="803"/>
            <ac:grpSpMk id="43" creationId="{1BF3D06E-BEA5-4631-90CA-E86E786034E7}"/>
          </ac:grpSpMkLst>
        </pc:grpChg>
        <pc:picChg chg="del">
          <ac:chgData name="Weiwen Jiang" userId="0e4016a5-9048-4e1b-922e-13dee76f1b6b" providerId="ADAL" clId="{78906D3E-BD67-44EE-B54E-D693E992523F}" dt="2021-10-27T21:29:39.302" v="4804" actId="478"/>
          <ac:picMkLst>
            <pc:docMk/>
            <pc:sldMk cId="616453235" sldId="803"/>
            <ac:picMk id="21" creationId="{2315C771-DE58-4C7B-AAEA-24A5B63A866D}"/>
          </ac:picMkLst>
        </pc:picChg>
        <pc:picChg chg="add del mod">
          <ac:chgData name="Weiwen Jiang" userId="0e4016a5-9048-4e1b-922e-13dee76f1b6b" providerId="ADAL" clId="{78906D3E-BD67-44EE-B54E-D693E992523F}" dt="2021-10-27T21:30:16.559" v="4806" actId="478"/>
          <ac:picMkLst>
            <pc:docMk/>
            <pc:sldMk cId="616453235" sldId="803"/>
            <ac:picMk id="42" creationId="{4F3AFEA2-2DF4-462C-ADA4-248C830CDF19}"/>
          </ac:picMkLst>
        </pc:picChg>
      </pc:sldChg>
      <pc:sldChg chg="addSp delSp modSp add mod">
        <pc:chgData name="Weiwen Jiang" userId="0e4016a5-9048-4e1b-922e-13dee76f1b6b" providerId="ADAL" clId="{78906D3E-BD67-44EE-B54E-D693E992523F}" dt="2021-10-28T23:36:08.118" v="6636" actId="164"/>
        <pc:sldMkLst>
          <pc:docMk/>
          <pc:sldMk cId="2613718665" sldId="804"/>
        </pc:sldMkLst>
        <pc:spChg chg="add mod">
          <ac:chgData name="Weiwen Jiang" userId="0e4016a5-9048-4e1b-922e-13dee76f1b6b" providerId="ADAL" clId="{78906D3E-BD67-44EE-B54E-D693E992523F}" dt="2021-10-28T23:36:08.118" v="6636" actId="164"/>
          <ac:spMkLst>
            <pc:docMk/>
            <pc:sldMk cId="2613718665" sldId="804"/>
            <ac:spMk id="5" creationId="{0E0C6D11-9E71-4FC7-AD32-21B34ADE6E79}"/>
          </ac:spMkLst>
        </pc:spChg>
        <pc:spChg chg="add del mod">
          <ac:chgData name="Weiwen Jiang" userId="0e4016a5-9048-4e1b-922e-13dee76f1b6b" providerId="ADAL" clId="{78906D3E-BD67-44EE-B54E-D693E992523F}" dt="2021-10-28T23:35:57.080" v="6630"/>
          <ac:spMkLst>
            <pc:docMk/>
            <pc:sldMk cId="2613718665" sldId="804"/>
            <ac:spMk id="7" creationId="{D9B971E6-EA58-4740-BA0A-72CB956F8E8A}"/>
          </ac:spMkLst>
        </pc:spChg>
        <pc:spChg chg="mod topLvl">
          <ac:chgData name="Weiwen Jiang" userId="0e4016a5-9048-4e1b-922e-13dee76f1b6b" providerId="ADAL" clId="{78906D3E-BD67-44EE-B54E-D693E992523F}" dt="2021-10-27T22:08:52.660" v="4988" actId="1076"/>
          <ac:spMkLst>
            <pc:docMk/>
            <pc:sldMk cId="2613718665" sldId="804"/>
            <ac:spMk id="9" creationId="{DA9E3EF6-3658-4169-8FE3-9BD7434B5CB1}"/>
          </ac:spMkLst>
        </pc:spChg>
        <pc:spChg chg="add del mod topLvl">
          <ac:chgData name="Weiwen Jiang" userId="0e4016a5-9048-4e1b-922e-13dee76f1b6b" providerId="ADAL" clId="{78906D3E-BD67-44EE-B54E-D693E992523F}" dt="2021-10-27T21:57:22.497" v="4963" actId="478"/>
          <ac:spMkLst>
            <pc:docMk/>
            <pc:sldMk cId="2613718665" sldId="804"/>
            <ac:spMk id="10" creationId="{92E12946-4390-4809-8F45-1F1B5A1016D0}"/>
          </ac:spMkLst>
        </pc:spChg>
        <pc:spChg chg="add mod">
          <ac:chgData name="Weiwen Jiang" userId="0e4016a5-9048-4e1b-922e-13dee76f1b6b" providerId="ADAL" clId="{78906D3E-BD67-44EE-B54E-D693E992523F}" dt="2021-10-28T23:36:08.118" v="6636" actId="164"/>
          <ac:spMkLst>
            <pc:docMk/>
            <pc:sldMk cId="2613718665" sldId="804"/>
            <ac:spMk id="10" creationId="{95C77C1A-B9D6-4017-8388-D02DAEA8FF62}"/>
          </ac:spMkLst>
        </pc:spChg>
        <pc:spChg chg="add del mod topLvl">
          <ac:chgData name="Weiwen Jiang" userId="0e4016a5-9048-4e1b-922e-13dee76f1b6b" providerId="ADAL" clId="{78906D3E-BD67-44EE-B54E-D693E992523F}" dt="2021-10-27T21:57:22.497" v="4963" actId="478"/>
          <ac:spMkLst>
            <pc:docMk/>
            <pc:sldMk cId="2613718665" sldId="804"/>
            <ac:spMk id="11" creationId="{2262ED09-FFCF-45CD-B455-C48FD9FBB0E7}"/>
          </ac:spMkLst>
        </pc:spChg>
        <pc:spChg chg="add del mod topLvl">
          <ac:chgData name="Weiwen Jiang" userId="0e4016a5-9048-4e1b-922e-13dee76f1b6b" providerId="ADAL" clId="{78906D3E-BD67-44EE-B54E-D693E992523F}" dt="2021-10-27T21:57:22.497" v="4963" actId="478"/>
          <ac:spMkLst>
            <pc:docMk/>
            <pc:sldMk cId="2613718665" sldId="804"/>
            <ac:spMk id="12" creationId="{659C8C7B-92A8-4741-B4D9-7B3E5A705EC0}"/>
          </ac:spMkLst>
        </pc:spChg>
        <pc:spChg chg="add del mod topLvl">
          <ac:chgData name="Weiwen Jiang" userId="0e4016a5-9048-4e1b-922e-13dee76f1b6b" providerId="ADAL" clId="{78906D3E-BD67-44EE-B54E-D693E992523F}" dt="2021-10-27T21:57:22.497" v="4963" actId="478"/>
          <ac:spMkLst>
            <pc:docMk/>
            <pc:sldMk cId="2613718665" sldId="804"/>
            <ac:spMk id="13" creationId="{91646368-6890-4D76-BC78-C48C6E99AC2D}"/>
          </ac:spMkLst>
        </pc:spChg>
        <pc:spChg chg="mod topLvl">
          <ac:chgData name="Weiwen Jiang" userId="0e4016a5-9048-4e1b-922e-13dee76f1b6b" providerId="ADAL" clId="{78906D3E-BD67-44EE-B54E-D693E992523F}" dt="2021-10-27T22:08:52.660" v="4988" actId="1076"/>
          <ac:spMkLst>
            <pc:docMk/>
            <pc:sldMk cId="2613718665" sldId="804"/>
            <ac:spMk id="14" creationId="{681CA3F7-035D-4697-BA02-3C6ED1D43377}"/>
          </ac:spMkLst>
        </pc:spChg>
        <pc:spChg chg="mod topLvl">
          <ac:chgData name="Weiwen Jiang" userId="0e4016a5-9048-4e1b-922e-13dee76f1b6b" providerId="ADAL" clId="{78906D3E-BD67-44EE-B54E-D693E992523F}" dt="2021-10-27T22:08:52.660" v="4988" actId="1076"/>
          <ac:spMkLst>
            <pc:docMk/>
            <pc:sldMk cId="2613718665" sldId="804"/>
            <ac:spMk id="15" creationId="{04ED960E-1D34-4B82-9536-2E02E99F4B31}"/>
          </ac:spMkLst>
        </pc:spChg>
        <pc:spChg chg="mod">
          <ac:chgData name="Weiwen Jiang" userId="0e4016a5-9048-4e1b-922e-13dee76f1b6b" providerId="ADAL" clId="{78906D3E-BD67-44EE-B54E-D693E992523F}" dt="2021-10-27T21:49:49.313" v="4954" actId="165"/>
          <ac:spMkLst>
            <pc:docMk/>
            <pc:sldMk cId="2613718665" sldId="804"/>
            <ac:spMk id="16" creationId="{5146D669-61A1-4889-B712-9B1235EC32A2}"/>
          </ac:spMkLst>
        </pc:spChg>
        <pc:spChg chg="mod">
          <ac:chgData name="Weiwen Jiang" userId="0e4016a5-9048-4e1b-922e-13dee76f1b6b" providerId="ADAL" clId="{78906D3E-BD67-44EE-B54E-D693E992523F}" dt="2021-10-27T21:49:49.313" v="4954" actId="165"/>
          <ac:spMkLst>
            <pc:docMk/>
            <pc:sldMk cId="2613718665" sldId="804"/>
            <ac:spMk id="17" creationId="{6454046F-2F4C-4680-AC5D-CE934F050C77}"/>
          </ac:spMkLst>
        </pc:spChg>
        <pc:spChg chg="mod topLvl">
          <ac:chgData name="Weiwen Jiang" userId="0e4016a5-9048-4e1b-922e-13dee76f1b6b" providerId="ADAL" clId="{78906D3E-BD67-44EE-B54E-D693E992523F}" dt="2021-10-27T22:08:52.660" v="4988" actId="1076"/>
          <ac:spMkLst>
            <pc:docMk/>
            <pc:sldMk cId="2613718665" sldId="804"/>
            <ac:spMk id="18" creationId="{2719B1B4-41FA-4354-9A16-626DB03F0ACF}"/>
          </ac:spMkLst>
        </pc:spChg>
        <pc:spChg chg="add del mod topLvl">
          <ac:chgData name="Weiwen Jiang" userId="0e4016a5-9048-4e1b-922e-13dee76f1b6b" providerId="ADAL" clId="{78906D3E-BD67-44EE-B54E-D693E992523F}" dt="2021-10-27T21:57:22.497" v="4963" actId="478"/>
          <ac:spMkLst>
            <pc:docMk/>
            <pc:sldMk cId="2613718665" sldId="804"/>
            <ac:spMk id="19" creationId="{4F529CFE-B42D-4CDF-8FC5-4FD2771F5AB3}"/>
          </ac:spMkLst>
        </pc:spChg>
        <pc:spChg chg="add del mod topLvl">
          <ac:chgData name="Weiwen Jiang" userId="0e4016a5-9048-4e1b-922e-13dee76f1b6b" providerId="ADAL" clId="{78906D3E-BD67-44EE-B54E-D693E992523F}" dt="2021-10-27T21:57:22.497" v="4963" actId="478"/>
          <ac:spMkLst>
            <pc:docMk/>
            <pc:sldMk cId="2613718665" sldId="804"/>
            <ac:spMk id="20" creationId="{C79F4B4C-64A8-472B-B852-4EF1BDE43C64}"/>
          </ac:spMkLst>
        </pc:spChg>
        <pc:spChg chg="del">
          <ac:chgData name="Weiwen Jiang" userId="0e4016a5-9048-4e1b-922e-13dee76f1b6b" providerId="ADAL" clId="{78906D3E-BD67-44EE-B54E-D693E992523F}" dt="2021-10-27T21:49:10.346" v="4942" actId="478"/>
          <ac:spMkLst>
            <pc:docMk/>
            <pc:sldMk cId="2613718665" sldId="804"/>
            <ac:spMk id="23" creationId="{8CD35D16-1D25-4640-AFC8-B2C73AD87614}"/>
          </ac:spMkLst>
        </pc:spChg>
        <pc:spChg chg="del">
          <ac:chgData name="Weiwen Jiang" userId="0e4016a5-9048-4e1b-922e-13dee76f1b6b" providerId="ADAL" clId="{78906D3E-BD67-44EE-B54E-D693E992523F}" dt="2021-10-27T21:49:07.577" v="4939" actId="478"/>
          <ac:spMkLst>
            <pc:docMk/>
            <pc:sldMk cId="2613718665" sldId="804"/>
            <ac:spMk id="30" creationId="{D47F312A-C43E-4033-99F1-3533327ABEED}"/>
          </ac:spMkLst>
        </pc:spChg>
        <pc:spChg chg="add del">
          <ac:chgData name="Weiwen Jiang" userId="0e4016a5-9048-4e1b-922e-13dee76f1b6b" providerId="ADAL" clId="{78906D3E-BD67-44EE-B54E-D693E992523F}" dt="2021-10-27T22:05:57.801" v="4965" actId="22"/>
          <ac:spMkLst>
            <pc:docMk/>
            <pc:sldMk cId="2613718665" sldId="804"/>
            <ac:spMk id="39" creationId="{5F11DB55-01CD-46F7-A1E8-CF5F9E76EFB9}"/>
          </ac:spMkLst>
        </pc:spChg>
        <pc:spChg chg="add del mod">
          <ac:chgData name="Weiwen Jiang" userId="0e4016a5-9048-4e1b-922e-13dee76f1b6b" providerId="ADAL" clId="{78906D3E-BD67-44EE-B54E-D693E992523F}" dt="2021-10-27T22:08:52.660" v="4988" actId="1076"/>
          <ac:spMkLst>
            <pc:docMk/>
            <pc:sldMk cId="2613718665" sldId="804"/>
            <ac:spMk id="41" creationId="{2A674B64-1312-43D3-B2BD-D9E2BB2264C2}"/>
          </ac:spMkLst>
        </pc:spChg>
        <pc:spChg chg="add mod">
          <ac:chgData name="Weiwen Jiang" userId="0e4016a5-9048-4e1b-922e-13dee76f1b6b" providerId="ADAL" clId="{78906D3E-BD67-44EE-B54E-D693E992523F}" dt="2021-10-27T22:29:34.094" v="5130" actId="1076"/>
          <ac:spMkLst>
            <pc:docMk/>
            <pc:sldMk cId="2613718665" sldId="804"/>
            <ac:spMk id="42" creationId="{29A8742E-C474-480D-B4A2-0ED93F302313}"/>
          </ac:spMkLst>
        </pc:spChg>
        <pc:spChg chg="mod topLvl">
          <ac:chgData name="Weiwen Jiang" userId="0e4016a5-9048-4e1b-922e-13dee76f1b6b" providerId="ADAL" clId="{78906D3E-BD67-44EE-B54E-D693E992523F}" dt="2021-10-28T23:32:52.037" v="6567" actId="164"/>
          <ac:spMkLst>
            <pc:docMk/>
            <pc:sldMk cId="2613718665" sldId="804"/>
            <ac:spMk id="58" creationId="{98138D1D-2091-4DC1-B2CA-95EC8A4B4B56}"/>
          </ac:spMkLst>
        </pc:spChg>
        <pc:spChg chg="mod topLvl">
          <ac:chgData name="Weiwen Jiang" userId="0e4016a5-9048-4e1b-922e-13dee76f1b6b" providerId="ADAL" clId="{78906D3E-BD67-44EE-B54E-D693E992523F}" dt="2021-10-28T23:32:52.037" v="6567" actId="164"/>
          <ac:spMkLst>
            <pc:docMk/>
            <pc:sldMk cId="2613718665" sldId="804"/>
            <ac:spMk id="59" creationId="{13781103-921A-4A56-8A8D-4E216C8C9916}"/>
          </ac:spMkLst>
        </pc:spChg>
        <pc:spChg chg="mod topLvl">
          <ac:chgData name="Weiwen Jiang" userId="0e4016a5-9048-4e1b-922e-13dee76f1b6b" providerId="ADAL" clId="{78906D3E-BD67-44EE-B54E-D693E992523F}" dt="2021-10-28T23:34:10.768" v="6575" actId="20577"/>
          <ac:spMkLst>
            <pc:docMk/>
            <pc:sldMk cId="2613718665" sldId="804"/>
            <ac:spMk id="68" creationId="{5785D860-20DB-488E-986C-7F4E1037E7CD}"/>
          </ac:spMkLst>
        </pc:spChg>
        <pc:spChg chg="mod">
          <ac:chgData name="Weiwen Jiang" userId="0e4016a5-9048-4e1b-922e-13dee76f1b6b" providerId="ADAL" clId="{78906D3E-BD67-44EE-B54E-D693E992523F}" dt="2021-10-28T23:32:03.843" v="6555" actId="207"/>
          <ac:spMkLst>
            <pc:docMk/>
            <pc:sldMk cId="2613718665" sldId="804"/>
            <ac:spMk id="69" creationId="{E1D032AF-F413-4A47-A6ED-6F90BA3DD3DE}"/>
          </ac:spMkLst>
        </pc:spChg>
        <pc:spChg chg="mod">
          <ac:chgData name="Weiwen Jiang" userId="0e4016a5-9048-4e1b-922e-13dee76f1b6b" providerId="ADAL" clId="{78906D3E-BD67-44EE-B54E-D693E992523F}" dt="2021-10-28T23:32:14.338" v="6561" actId="1076"/>
          <ac:spMkLst>
            <pc:docMk/>
            <pc:sldMk cId="2613718665" sldId="804"/>
            <ac:spMk id="70" creationId="{D6CE8FE4-BC0C-4E68-9315-3EB3DFDBE306}"/>
          </ac:spMkLst>
        </pc:spChg>
        <pc:spChg chg="mod">
          <ac:chgData name="Weiwen Jiang" userId="0e4016a5-9048-4e1b-922e-13dee76f1b6b" providerId="ADAL" clId="{78906D3E-BD67-44EE-B54E-D693E992523F}" dt="2021-10-27T22:27:05.754" v="5009" actId="165"/>
          <ac:spMkLst>
            <pc:docMk/>
            <pc:sldMk cId="2613718665" sldId="804"/>
            <ac:spMk id="71" creationId="{D5926215-F94D-46AE-AD8E-4A149089E8A4}"/>
          </ac:spMkLst>
        </pc:spChg>
        <pc:spChg chg="mod">
          <ac:chgData name="Weiwen Jiang" userId="0e4016a5-9048-4e1b-922e-13dee76f1b6b" providerId="ADAL" clId="{78906D3E-BD67-44EE-B54E-D693E992523F}" dt="2021-10-27T22:27:05.754" v="5009" actId="165"/>
          <ac:spMkLst>
            <pc:docMk/>
            <pc:sldMk cId="2613718665" sldId="804"/>
            <ac:spMk id="72" creationId="{82CF2D46-5791-4D3D-8EE2-36C0ADC99E12}"/>
          </ac:spMkLst>
        </pc:spChg>
        <pc:spChg chg="mod">
          <ac:chgData name="Weiwen Jiang" userId="0e4016a5-9048-4e1b-922e-13dee76f1b6b" providerId="ADAL" clId="{78906D3E-BD67-44EE-B54E-D693E992523F}" dt="2021-10-27T22:27:05.754" v="5009" actId="165"/>
          <ac:spMkLst>
            <pc:docMk/>
            <pc:sldMk cId="2613718665" sldId="804"/>
            <ac:spMk id="73" creationId="{76F415E9-8CBD-402D-8258-374330A35504}"/>
          </ac:spMkLst>
        </pc:spChg>
        <pc:spChg chg="mod">
          <ac:chgData name="Weiwen Jiang" userId="0e4016a5-9048-4e1b-922e-13dee76f1b6b" providerId="ADAL" clId="{78906D3E-BD67-44EE-B54E-D693E992523F}" dt="2021-10-28T23:31:35.461" v="6548" actId="13822"/>
          <ac:spMkLst>
            <pc:docMk/>
            <pc:sldMk cId="2613718665" sldId="804"/>
            <ac:spMk id="75" creationId="{0034C596-621A-4421-9ACF-825ED2AD143D}"/>
          </ac:spMkLst>
        </pc:spChg>
        <pc:spChg chg="mod">
          <ac:chgData name="Weiwen Jiang" userId="0e4016a5-9048-4e1b-922e-13dee76f1b6b" providerId="ADAL" clId="{78906D3E-BD67-44EE-B54E-D693E992523F}" dt="2021-10-28T23:31:51.683" v="6554" actId="1076"/>
          <ac:spMkLst>
            <pc:docMk/>
            <pc:sldMk cId="2613718665" sldId="804"/>
            <ac:spMk id="76" creationId="{392C2E2B-372F-4E59-A24A-58D5544EFE15}"/>
          </ac:spMkLst>
        </pc:spChg>
        <pc:spChg chg="mod">
          <ac:chgData name="Weiwen Jiang" userId="0e4016a5-9048-4e1b-922e-13dee76f1b6b" providerId="ADAL" clId="{78906D3E-BD67-44EE-B54E-D693E992523F}" dt="2021-10-27T22:27:05.754" v="5009" actId="165"/>
          <ac:spMkLst>
            <pc:docMk/>
            <pc:sldMk cId="2613718665" sldId="804"/>
            <ac:spMk id="77" creationId="{93B3881F-CFFD-4794-8AB1-A8D2DC567386}"/>
          </ac:spMkLst>
        </pc:spChg>
        <pc:spChg chg="mod">
          <ac:chgData name="Weiwen Jiang" userId="0e4016a5-9048-4e1b-922e-13dee76f1b6b" providerId="ADAL" clId="{78906D3E-BD67-44EE-B54E-D693E992523F}" dt="2021-10-28T23:29:54.711" v="6530" actId="13822"/>
          <ac:spMkLst>
            <pc:docMk/>
            <pc:sldMk cId="2613718665" sldId="804"/>
            <ac:spMk id="78" creationId="{C4A47B6A-D92B-4B44-BD1A-8CB08483100D}"/>
          </ac:spMkLst>
        </pc:spChg>
        <pc:spChg chg="mod">
          <ac:chgData name="Weiwen Jiang" userId="0e4016a5-9048-4e1b-922e-13dee76f1b6b" providerId="ADAL" clId="{78906D3E-BD67-44EE-B54E-D693E992523F}" dt="2021-10-28T23:30:08.693" v="6536" actId="1076"/>
          <ac:spMkLst>
            <pc:docMk/>
            <pc:sldMk cId="2613718665" sldId="804"/>
            <ac:spMk id="79" creationId="{7E8CC24E-C6C1-402F-BDFF-63EF4F3A0CC9}"/>
          </ac:spMkLst>
        </pc:spChg>
        <pc:spChg chg="mod">
          <ac:chgData name="Weiwen Jiang" userId="0e4016a5-9048-4e1b-922e-13dee76f1b6b" providerId="ADAL" clId="{78906D3E-BD67-44EE-B54E-D693E992523F}" dt="2021-10-27T22:27:05.754" v="5009" actId="165"/>
          <ac:spMkLst>
            <pc:docMk/>
            <pc:sldMk cId="2613718665" sldId="804"/>
            <ac:spMk id="80" creationId="{18B7A7ED-2049-4C22-880E-2F2C26952730}"/>
          </ac:spMkLst>
        </pc:spChg>
        <pc:spChg chg="mod">
          <ac:chgData name="Weiwen Jiang" userId="0e4016a5-9048-4e1b-922e-13dee76f1b6b" providerId="ADAL" clId="{78906D3E-BD67-44EE-B54E-D693E992523F}" dt="2021-10-27T22:27:05.754" v="5009" actId="165"/>
          <ac:spMkLst>
            <pc:docMk/>
            <pc:sldMk cId="2613718665" sldId="804"/>
            <ac:spMk id="81" creationId="{3A20DC31-C598-42A8-BC2B-1E784AAFC34C}"/>
          </ac:spMkLst>
        </pc:spChg>
        <pc:spChg chg="mod">
          <ac:chgData name="Weiwen Jiang" userId="0e4016a5-9048-4e1b-922e-13dee76f1b6b" providerId="ADAL" clId="{78906D3E-BD67-44EE-B54E-D693E992523F}" dt="2021-10-27T22:27:05.754" v="5009" actId="165"/>
          <ac:spMkLst>
            <pc:docMk/>
            <pc:sldMk cId="2613718665" sldId="804"/>
            <ac:spMk id="82" creationId="{51CA7D57-1F7E-43A2-B4A6-60538D16BB40}"/>
          </ac:spMkLst>
        </pc:spChg>
        <pc:spChg chg="mod">
          <ac:chgData name="Weiwen Jiang" userId="0e4016a5-9048-4e1b-922e-13dee76f1b6b" providerId="ADAL" clId="{78906D3E-BD67-44EE-B54E-D693E992523F}" dt="2021-10-28T23:30:28.815" v="6540" actId="13822"/>
          <ac:spMkLst>
            <pc:docMk/>
            <pc:sldMk cId="2613718665" sldId="804"/>
            <ac:spMk id="83" creationId="{ACDC6250-9F68-4C27-A8E7-484E3257FE48}"/>
          </ac:spMkLst>
        </pc:spChg>
        <pc:spChg chg="mod">
          <ac:chgData name="Weiwen Jiang" userId="0e4016a5-9048-4e1b-922e-13dee76f1b6b" providerId="ADAL" clId="{78906D3E-BD67-44EE-B54E-D693E992523F}" dt="2021-10-28T23:30:44.150" v="6546" actId="207"/>
          <ac:spMkLst>
            <pc:docMk/>
            <pc:sldMk cId="2613718665" sldId="804"/>
            <ac:spMk id="84" creationId="{3864B5FB-DC56-4705-A90F-4E99233006B8}"/>
          </ac:spMkLst>
        </pc:spChg>
        <pc:spChg chg="mod">
          <ac:chgData name="Weiwen Jiang" userId="0e4016a5-9048-4e1b-922e-13dee76f1b6b" providerId="ADAL" clId="{78906D3E-BD67-44EE-B54E-D693E992523F}" dt="2021-10-27T22:27:05.754" v="5009" actId="165"/>
          <ac:spMkLst>
            <pc:docMk/>
            <pc:sldMk cId="2613718665" sldId="804"/>
            <ac:spMk id="85" creationId="{0EFD7E8A-1D92-49CC-AA85-0D5A2063AA72}"/>
          </ac:spMkLst>
        </pc:spChg>
        <pc:grpChg chg="del">
          <ac:chgData name="Weiwen Jiang" userId="0e4016a5-9048-4e1b-922e-13dee76f1b6b" providerId="ADAL" clId="{78906D3E-BD67-44EE-B54E-D693E992523F}" dt="2021-10-27T21:49:04.810" v="4938" actId="478"/>
          <ac:grpSpMkLst>
            <pc:docMk/>
            <pc:sldMk cId="2613718665" sldId="804"/>
            <ac:grpSpMk id="2" creationId="{A73A0350-CC45-47DF-897A-36E371D2183A}"/>
          </ac:grpSpMkLst>
        </pc:grpChg>
        <pc:grpChg chg="add mod">
          <ac:chgData name="Weiwen Jiang" userId="0e4016a5-9048-4e1b-922e-13dee76f1b6b" providerId="ADAL" clId="{78906D3E-BD67-44EE-B54E-D693E992523F}" dt="2021-10-28T23:32:52.037" v="6567" actId="164"/>
          <ac:grpSpMkLst>
            <pc:docMk/>
            <pc:sldMk cId="2613718665" sldId="804"/>
            <ac:grpSpMk id="2" creationId="{C5B5A52D-08AA-4693-96C7-EAF089550C6F}"/>
          </ac:grpSpMkLst>
        </pc:grpChg>
        <pc:grpChg chg="add mod">
          <ac:chgData name="Weiwen Jiang" userId="0e4016a5-9048-4e1b-922e-13dee76f1b6b" providerId="ADAL" clId="{78906D3E-BD67-44EE-B54E-D693E992523F}" dt="2021-10-28T23:36:08.118" v="6636" actId="164"/>
          <ac:grpSpMkLst>
            <pc:docMk/>
            <pc:sldMk cId="2613718665" sldId="804"/>
            <ac:grpSpMk id="3" creationId="{893EFA08-DCDE-4B6A-8AD4-30FC3067889B}"/>
          </ac:grpSpMkLst>
        </pc:grpChg>
        <pc:grpChg chg="del mod topLvl">
          <ac:chgData name="Weiwen Jiang" userId="0e4016a5-9048-4e1b-922e-13dee76f1b6b" providerId="ADAL" clId="{78906D3E-BD67-44EE-B54E-D693E992523F}" dt="2021-10-27T21:49:49.313" v="4954" actId="165"/>
          <ac:grpSpMkLst>
            <pc:docMk/>
            <pc:sldMk cId="2613718665" sldId="804"/>
            <ac:grpSpMk id="7" creationId="{E5F519F4-A53B-47FB-82B2-4A98ECFEFD8E}"/>
          </ac:grpSpMkLst>
        </pc:grpChg>
        <pc:grpChg chg="mod topLvl">
          <ac:chgData name="Weiwen Jiang" userId="0e4016a5-9048-4e1b-922e-13dee76f1b6b" providerId="ADAL" clId="{78906D3E-BD67-44EE-B54E-D693E992523F}" dt="2021-10-27T22:08:52.660" v="4988" actId="1076"/>
          <ac:grpSpMkLst>
            <pc:docMk/>
            <pc:sldMk cId="2613718665" sldId="804"/>
            <ac:grpSpMk id="8" creationId="{EBF1FD94-A97D-411A-A5F7-DF38F9F32AAE}"/>
          </ac:grpSpMkLst>
        </pc:grpChg>
        <pc:grpChg chg="add mod">
          <ac:chgData name="Weiwen Jiang" userId="0e4016a5-9048-4e1b-922e-13dee76f1b6b" providerId="ADAL" clId="{78906D3E-BD67-44EE-B54E-D693E992523F}" dt="2021-10-28T23:36:08.118" v="6636" actId="164"/>
          <ac:grpSpMkLst>
            <pc:docMk/>
            <pc:sldMk cId="2613718665" sldId="804"/>
            <ac:grpSpMk id="11" creationId="{4799D618-F3E9-42DF-9B1B-2B1BBA2EE447}"/>
          </ac:grpSpMkLst>
        </pc:grpChg>
        <pc:grpChg chg="del mod">
          <ac:chgData name="Weiwen Jiang" userId="0e4016a5-9048-4e1b-922e-13dee76f1b6b" providerId="ADAL" clId="{78906D3E-BD67-44EE-B54E-D693E992523F}" dt="2021-10-27T21:49:29.257" v="4947" actId="165"/>
          <ac:grpSpMkLst>
            <pc:docMk/>
            <pc:sldMk cId="2613718665" sldId="804"/>
            <ac:grpSpMk id="22" creationId="{74C98DD9-6F08-4AC4-9BC9-501B503548CF}"/>
          </ac:grpSpMkLst>
        </pc:grpChg>
        <pc:grpChg chg="add del mod">
          <ac:chgData name="Weiwen Jiang" userId="0e4016a5-9048-4e1b-922e-13dee76f1b6b" providerId="ADAL" clId="{78906D3E-BD67-44EE-B54E-D693E992523F}" dt="2021-10-27T22:27:05.754" v="5009" actId="165"/>
          <ac:grpSpMkLst>
            <pc:docMk/>
            <pc:sldMk cId="2613718665" sldId="804"/>
            <ac:grpSpMk id="57" creationId="{82BB30AD-571A-4764-8042-77FA1F577C37}"/>
          </ac:grpSpMkLst>
        </pc:grpChg>
        <pc:grpChg chg="mod topLvl">
          <ac:chgData name="Weiwen Jiang" userId="0e4016a5-9048-4e1b-922e-13dee76f1b6b" providerId="ADAL" clId="{78906D3E-BD67-44EE-B54E-D693E992523F}" dt="2021-10-28T23:32:45.672" v="6566" actId="164"/>
          <ac:grpSpMkLst>
            <pc:docMk/>
            <pc:sldMk cId="2613718665" sldId="804"/>
            <ac:grpSpMk id="60" creationId="{B622120B-7B11-48A9-9C4C-C363A6E55473}"/>
          </ac:grpSpMkLst>
        </pc:grpChg>
        <pc:grpChg chg="mod topLvl">
          <ac:chgData name="Weiwen Jiang" userId="0e4016a5-9048-4e1b-922e-13dee76f1b6b" providerId="ADAL" clId="{78906D3E-BD67-44EE-B54E-D693E992523F}" dt="2021-10-28T23:32:45.672" v="6566" actId="164"/>
          <ac:grpSpMkLst>
            <pc:docMk/>
            <pc:sldMk cId="2613718665" sldId="804"/>
            <ac:grpSpMk id="61" creationId="{60D566E1-E475-440C-AECA-4B80D94BAD43}"/>
          </ac:grpSpMkLst>
        </pc:grpChg>
        <pc:grpChg chg="mod topLvl">
          <ac:chgData name="Weiwen Jiang" userId="0e4016a5-9048-4e1b-922e-13dee76f1b6b" providerId="ADAL" clId="{78906D3E-BD67-44EE-B54E-D693E992523F}" dt="2021-10-28T23:32:45.672" v="6566" actId="164"/>
          <ac:grpSpMkLst>
            <pc:docMk/>
            <pc:sldMk cId="2613718665" sldId="804"/>
            <ac:grpSpMk id="62" creationId="{86E8DCFA-0FBE-4CBB-83E7-804CA84B1B56}"/>
          </ac:grpSpMkLst>
        </pc:grpChg>
        <pc:grpChg chg="mod topLvl">
          <ac:chgData name="Weiwen Jiang" userId="0e4016a5-9048-4e1b-922e-13dee76f1b6b" providerId="ADAL" clId="{78906D3E-BD67-44EE-B54E-D693E992523F}" dt="2021-10-28T23:32:45.672" v="6566" actId="164"/>
          <ac:grpSpMkLst>
            <pc:docMk/>
            <pc:sldMk cId="2613718665" sldId="804"/>
            <ac:grpSpMk id="63" creationId="{47143B4F-F189-4B12-8228-B4211AF86FE5}"/>
          </ac:grpSpMkLst>
        </pc:grpChg>
        <pc:grpChg chg="mod">
          <ac:chgData name="Weiwen Jiang" userId="0e4016a5-9048-4e1b-922e-13dee76f1b6b" providerId="ADAL" clId="{78906D3E-BD67-44EE-B54E-D693E992523F}" dt="2021-10-27T22:27:05.754" v="5009" actId="165"/>
          <ac:grpSpMkLst>
            <pc:docMk/>
            <pc:sldMk cId="2613718665" sldId="804"/>
            <ac:grpSpMk id="74" creationId="{B162FCAE-5AB1-4173-A793-3354DF19C18B}"/>
          </ac:grpSpMkLst>
        </pc:grpChg>
        <pc:picChg chg="add del mod">
          <ac:chgData name="Weiwen Jiang" userId="0e4016a5-9048-4e1b-922e-13dee76f1b6b" providerId="ADAL" clId="{78906D3E-BD67-44EE-B54E-D693E992523F}" dt="2021-10-27T22:09:42.461" v="4993" actId="478"/>
          <ac:picMkLst>
            <pc:docMk/>
            <pc:sldMk cId="2613718665" sldId="804"/>
            <ac:picMk id="56" creationId="{B969C8E6-0690-4D22-B34B-04B9C558FB31}"/>
          </ac:picMkLst>
        </pc:picChg>
        <pc:picChg chg="add mod">
          <ac:chgData name="Weiwen Jiang" userId="0e4016a5-9048-4e1b-922e-13dee76f1b6b" providerId="ADAL" clId="{78906D3E-BD67-44EE-B54E-D693E992523F}" dt="2021-10-27T22:29:41.494" v="5131" actId="1076"/>
          <ac:picMkLst>
            <pc:docMk/>
            <pc:sldMk cId="2613718665" sldId="804"/>
            <ac:picMk id="86" creationId="{C9AC417E-0AAA-44F4-B68B-26FBD4178F38}"/>
          </ac:picMkLst>
        </pc:picChg>
        <pc:cxnChg chg="del">
          <ac:chgData name="Weiwen Jiang" userId="0e4016a5-9048-4e1b-922e-13dee76f1b6b" providerId="ADAL" clId="{78906D3E-BD67-44EE-B54E-D693E992523F}" dt="2021-10-27T21:49:15.027" v="4944" actId="478"/>
          <ac:cxnSpMkLst>
            <pc:docMk/>
            <pc:sldMk cId="2613718665" sldId="804"/>
            <ac:cxnSpMk id="25" creationId="{ABBDA626-4D54-4EBE-9397-E39459E78A36}"/>
          </ac:cxnSpMkLst>
        </pc:cxnChg>
        <pc:cxnChg chg="del">
          <ac:chgData name="Weiwen Jiang" userId="0e4016a5-9048-4e1b-922e-13dee76f1b6b" providerId="ADAL" clId="{78906D3E-BD67-44EE-B54E-D693E992523F}" dt="2021-10-27T21:49:15.771" v="4945" actId="478"/>
          <ac:cxnSpMkLst>
            <pc:docMk/>
            <pc:sldMk cId="2613718665" sldId="804"/>
            <ac:cxnSpMk id="27" creationId="{72C72C14-46CC-4D3A-814B-287028821074}"/>
          </ac:cxnSpMkLst>
        </pc:cxnChg>
        <pc:cxnChg chg="mod topLvl">
          <ac:chgData name="Weiwen Jiang" userId="0e4016a5-9048-4e1b-922e-13dee76f1b6b" providerId="ADAL" clId="{78906D3E-BD67-44EE-B54E-D693E992523F}" dt="2021-10-28T23:32:45.672" v="6566" actId="164"/>
          <ac:cxnSpMkLst>
            <pc:docMk/>
            <pc:sldMk cId="2613718665" sldId="804"/>
            <ac:cxnSpMk id="64" creationId="{153B6DEC-53E5-4679-8078-449E86709118}"/>
          </ac:cxnSpMkLst>
        </pc:cxnChg>
        <pc:cxnChg chg="mod topLvl">
          <ac:chgData name="Weiwen Jiang" userId="0e4016a5-9048-4e1b-922e-13dee76f1b6b" providerId="ADAL" clId="{78906D3E-BD67-44EE-B54E-D693E992523F}" dt="2021-10-28T23:32:45.672" v="6566" actId="164"/>
          <ac:cxnSpMkLst>
            <pc:docMk/>
            <pc:sldMk cId="2613718665" sldId="804"/>
            <ac:cxnSpMk id="65" creationId="{3D475B2D-BA5E-4284-A3D5-A716E14BC466}"/>
          </ac:cxnSpMkLst>
        </pc:cxnChg>
        <pc:cxnChg chg="mod topLvl">
          <ac:chgData name="Weiwen Jiang" userId="0e4016a5-9048-4e1b-922e-13dee76f1b6b" providerId="ADAL" clId="{78906D3E-BD67-44EE-B54E-D693E992523F}" dt="2021-10-28T23:32:45.672" v="6566" actId="164"/>
          <ac:cxnSpMkLst>
            <pc:docMk/>
            <pc:sldMk cId="2613718665" sldId="804"/>
            <ac:cxnSpMk id="66" creationId="{E8338F8B-261C-47E6-89E7-A46E975D452C}"/>
          </ac:cxnSpMkLst>
        </pc:cxnChg>
        <pc:cxnChg chg="mod topLvl">
          <ac:chgData name="Weiwen Jiang" userId="0e4016a5-9048-4e1b-922e-13dee76f1b6b" providerId="ADAL" clId="{78906D3E-BD67-44EE-B54E-D693E992523F}" dt="2021-10-28T23:32:45.672" v="6566" actId="164"/>
          <ac:cxnSpMkLst>
            <pc:docMk/>
            <pc:sldMk cId="2613718665" sldId="804"/>
            <ac:cxnSpMk id="67" creationId="{3EA6B8D6-2F1A-4861-8DD2-7B15AD9B868A}"/>
          </ac:cxnSpMkLst>
        </pc:cxnChg>
      </pc:sldChg>
      <pc:sldChg chg="addSp delSp modSp add mod">
        <pc:chgData name="Weiwen Jiang" userId="0e4016a5-9048-4e1b-922e-13dee76f1b6b" providerId="ADAL" clId="{78906D3E-BD67-44EE-B54E-D693E992523F}" dt="2021-10-27T22:41:58.605" v="5265" actId="20577"/>
        <pc:sldMkLst>
          <pc:docMk/>
          <pc:sldMk cId="3397981610" sldId="805"/>
        </pc:sldMkLst>
        <pc:spChg chg="del">
          <ac:chgData name="Weiwen Jiang" userId="0e4016a5-9048-4e1b-922e-13dee76f1b6b" providerId="ADAL" clId="{78906D3E-BD67-44EE-B54E-D693E992523F}" dt="2021-10-27T22:40:03.510" v="5216" actId="478"/>
          <ac:spMkLst>
            <pc:docMk/>
            <pc:sldMk cId="3397981610" sldId="805"/>
            <ac:spMk id="9" creationId="{DA9E3EF6-3658-4169-8FE3-9BD7434B5CB1}"/>
          </ac:spMkLst>
        </pc:spChg>
        <pc:spChg chg="del">
          <ac:chgData name="Weiwen Jiang" userId="0e4016a5-9048-4e1b-922e-13dee76f1b6b" providerId="ADAL" clId="{78906D3E-BD67-44EE-B54E-D693E992523F}" dt="2021-10-27T22:25:44.035" v="4994" actId="478"/>
          <ac:spMkLst>
            <pc:docMk/>
            <pc:sldMk cId="3397981610" sldId="805"/>
            <ac:spMk id="10" creationId="{92E12946-4390-4809-8F45-1F1B5A1016D0}"/>
          </ac:spMkLst>
        </pc:spChg>
        <pc:spChg chg="del">
          <ac:chgData name="Weiwen Jiang" userId="0e4016a5-9048-4e1b-922e-13dee76f1b6b" providerId="ADAL" clId="{78906D3E-BD67-44EE-B54E-D693E992523F}" dt="2021-10-27T22:25:44.035" v="4994" actId="478"/>
          <ac:spMkLst>
            <pc:docMk/>
            <pc:sldMk cId="3397981610" sldId="805"/>
            <ac:spMk id="11" creationId="{2262ED09-FFCF-45CD-B455-C48FD9FBB0E7}"/>
          </ac:spMkLst>
        </pc:spChg>
        <pc:spChg chg="del">
          <ac:chgData name="Weiwen Jiang" userId="0e4016a5-9048-4e1b-922e-13dee76f1b6b" providerId="ADAL" clId="{78906D3E-BD67-44EE-B54E-D693E992523F}" dt="2021-10-27T22:40:03.510" v="5216" actId="478"/>
          <ac:spMkLst>
            <pc:docMk/>
            <pc:sldMk cId="3397981610" sldId="805"/>
            <ac:spMk id="12" creationId="{659C8C7B-92A8-4741-B4D9-7B3E5A705EC0}"/>
          </ac:spMkLst>
        </pc:spChg>
        <pc:spChg chg="del">
          <ac:chgData name="Weiwen Jiang" userId="0e4016a5-9048-4e1b-922e-13dee76f1b6b" providerId="ADAL" clId="{78906D3E-BD67-44EE-B54E-D693E992523F}" dt="2021-10-27T22:40:03.510" v="5216" actId="478"/>
          <ac:spMkLst>
            <pc:docMk/>
            <pc:sldMk cId="3397981610" sldId="805"/>
            <ac:spMk id="13" creationId="{91646368-6890-4D76-BC78-C48C6E99AC2D}"/>
          </ac:spMkLst>
        </pc:spChg>
        <pc:spChg chg="del">
          <ac:chgData name="Weiwen Jiang" userId="0e4016a5-9048-4e1b-922e-13dee76f1b6b" providerId="ADAL" clId="{78906D3E-BD67-44EE-B54E-D693E992523F}" dt="2021-10-27T22:40:03.510" v="5216" actId="478"/>
          <ac:spMkLst>
            <pc:docMk/>
            <pc:sldMk cId="3397981610" sldId="805"/>
            <ac:spMk id="14" creationId="{681CA3F7-035D-4697-BA02-3C6ED1D43377}"/>
          </ac:spMkLst>
        </pc:spChg>
        <pc:spChg chg="del">
          <ac:chgData name="Weiwen Jiang" userId="0e4016a5-9048-4e1b-922e-13dee76f1b6b" providerId="ADAL" clId="{78906D3E-BD67-44EE-B54E-D693E992523F}" dt="2021-10-27T22:40:03.510" v="5216" actId="478"/>
          <ac:spMkLst>
            <pc:docMk/>
            <pc:sldMk cId="3397981610" sldId="805"/>
            <ac:spMk id="15" creationId="{04ED960E-1D34-4B82-9536-2E02E99F4B31}"/>
          </ac:spMkLst>
        </pc:spChg>
        <pc:spChg chg="del">
          <ac:chgData name="Weiwen Jiang" userId="0e4016a5-9048-4e1b-922e-13dee76f1b6b" providerId="ADAL" clId="{78906D3E-BD67-44EE-B54E-D693E992523F}" dt="2021-10-27T22:40:03.510" v="5216" actId="478"/>
          <ac:spMkLst>
            <pc:docMk/>
            <pc:sldMk cId="3397981610" sldId="805"/>
            <ac:spMk id="18" creationId="{2719B1B4-41FA-4354-9A16-626DB03F0ACF}"/>
          </ac:spMkLst>
        </pc:spChg>
        <pc:spChg chg="del">
          <ac:chgData name="Weiwen Jiang" userId="0e4016a5-9048-4e1b-922e-13dee76f1b6b" providerId="ADAL" clId="{78906D3E-BD67-44EE-B54E-D693E992523F}" dt="2021-10-27T22:40:03.510" v="5216" actId="478"/>
          <ac:spMkLst>
            <pc:docMk/>
            <pc:sldMk cId="3397981610" sldId="805"/>
            <ac:spMk id="19" creationId="{4F529CFE-B42D-4CDF-8FC5-4FD2771F5AB3}"/>
          </ac:spMkLst>
        </pc:spChg>
        <pc:spChg chg="del">
          <ac:chgData name="Weiwen Jiang" userId="0e4016a5-9048-4e1b-922e-13dee76f1b6b" providerId="ADAL" clId="{78906D3E-BD67-44EE-B54E-D693E992523F}" dt="2021-10-27T22:25:44.035" v="4994" actId="478"/>
          <ac:spMkLst>
            <pc:docMk/>
            <pc:sldMk cId="3397981610" sldId="805"/>
            <ac:spMk id="20" creationId="{C79F4B4C-64A8-472B-B852-4EF1BDE43C64}"/>
          </ac:spMkLst>
        </pc:spChg>
        <pc:spChg chg="add mod">
          <ac:chgData name="Weiwen Jiang" userId="0e4016a5-9048-4e1b-922e-13dee76f1b6b" providerId="ADAL" clId="{78906D3E-BD67-44EE-B54E-D693E992523F}" dt="2021-10-27T22:32:57.070" v="5147" actId="1076"/>
          <ac:spMkLst>
            <pc:docMk/>
            <pc:sldMk cId="3397981610" sldId="805"/>
            <ac:spMk id="23" creationId="{CE2BE1AE-EEF2-4B39-A8CE-3DA052AD1027}"/>
          </ac:spMkLst>
        </pc:spChg>
        <pc:spChg chg="add mod">
          <ac:chgData name="Weiwen Jiang" userId="0e4016a5-9048-4e1b-922e-13dee76f1b6b" providerId="ADAL" clId="{78906D3E-BD67-44EE-B54E-D693E992523F}" dt="2021-10-27T22:32:57.070" v="5147" actId="1076"/>
          <ac:spMkLst>
            <pc:docMk/>
            <pc:sldMk cId="3397981610" sldId="805"/>
            <ac:spMk id="25" creationId="{BA7BEE23-EF1E-4F04-9F21-B7C438FE160B}"/>
          </ac:spMkLst>
        </pc:spChg>
        <pc:spChg chg="add mod">
          <ac:chgData name="Weiwen Jiang" userId="0e4016a5-9048-4e1b-922e-13dee76f1b6b" providerId="ADAL" clId="{78906D3E-BD67-44EE-B54E-D693E992523F}" dt="2021-10-27T22:36:32.685" v="5185" actId="1076"/>
          <ac:spMkLst>
            <pc:docMk/>
            <pc:sldMk cId="3397981610" sldId="805"/>
            <ac:spMk id="28" creationId="{A595824F-503D-452C-9A9D-D33202B8C6F3}"/>
          </ac:spMkLst>
        </pc:spChg>
        <pc:spChg chg="add mod">
          <ac:chgData name="Weiwen Jiang" userId="0e4016a5-9048-4e1b-922e-13dee76f1b6b" providerId="ADAL" clId="{78906D3E-BD67-44EE-B54E-D693E992523F}" dt="2021-10-27T22:36:29.753" v="5184" actId="1076"/>
          <ac:spMkLst>
            <pc:docMk/>
            <pc:sldMk cId="3397981610" sldId="805"/>
            <ac:spMk id="29" creationId="{AA4CDF32-5A7F-496C-9713-CDEEA957CBCE}"/>
          </ac:spMkLst>
        </pc:spChg>
        <pc:spChg chg="add mod">
          <ac:chgData name="Weiwen Jiang" userId="0e4016a5-9048-4e1b-922e-13dee76f1b6b" providerId="ADAL" clId="{78906D3E-BD67-44EE-B54E-D693E992523F}" dt="2021-10-27T22:41:58.605" v="5265" actId="20577"/>
          <ac:spMkLst>
            <pc:docMk/>
            <pc:sldMk cId="3397981610" sldId="805"/>
            <ac:spMk id="31" creationId="{EB2CB6D8-D7EA-44B7-9541-1696D9679AAA}"/>
          </ac:spMkLst>
        </pc:spChg>
        <pc:spChg chg="mod">
          <ac:chgData name="Weiwen Jiang" userId="0e4016a5-9048-4e1b-922e-13dee76f1b6b" providerId="ADAL" clId="{78906D3E-BD67-44EE-B54E-D693E992523F}" dt="2021-10-27T22:40:03.755" v="5217"/>
          <ac:spMkLst>
            <pc:docMk/>
            <pc:sldMk cId="3397981610" sldId="805"/>
            <ac:spMk id="33" creationId="{57F1DFB0-E3DD-4CA3-98D0-44BE23F4D411}"/>
          </ac:spMkLst>
        </pc:spChg>
        <pc:spChg chg="mod">
          <ac:chgData name="Weiwen Jiang" userId="0e4016a5-9048-4e1b-922e-13dee76f1b6b" providerId="ADAL" clId="{78906D3E-BD67-44EE-B54E-D693E992523F}" dt="2021-10-27T22:40:03.755" v="5217"/>
          <ac:spMkLst>
            <pc:docMk/>
            <pc:sldMk cId="3397981610" sldId="805"/>
            <ac:spMk id="34" creationId="{87B048DB-404E-4648-85C1-BBB8A7B7A79F}"/>
          </ac:spMkLst>
        </pc:spChg>
        <pc:spChg chg="add mod">
          <ac:chgData name="Weiwen Jiang" userId="0e4016a5-9048-4e1b-922e-13dee76f1b6b" providerId="ADAL" clId="{78906D3E-BD67-44EE-B54E-D693E992523F}" dt="2021-10-27T22:40:03.755" v="5217"/>
          <ac:spMkLst>
            <pc:docMk/>
            <pc:sldMk cId="3397981610" sldId="805"/>
            <ac:spMk id="35" creationId="{7BF545A6-299D-490B-88DD-C679EE017CFB}"/>
          </ac:spMkLst>
        </pc:spChg>
        <pc:spChg chg="add mod">
          <ac:chgData name="Weiwen Jiang" userId="0e4016a5-9048-4e1b-922e-13dee76f1b6b" providerId="ADAL" clId="{78906D3E-BD67-44EE-B54E-D693E992523F}" dt="2021-10-27T22:40:03.755" v="5217"/>
          <ac:spMkLst>
            <pc:docMk/>
            <pc:sldMk cId="3397981610" sldId="805"/>
            <ac:spMk id="36" creationId="{3B31EC33-589A-4048-B151-BC5CB954E575}"/>
          </ac:spMkLst>
        </pc:spChg>
        <pc:spChg chg="add mod">
          <ac:chgData name="Weiwen Jiang" userId="0e4016a5-9048-4e1b-922e-13dee76f1b6b" providerId="ADAL" clId="{78906D3E-BD67-44EE-B54E-D693E992523F}" dt="2021-10-27T22:40:03.755" v="5217"/>
          <ac:spMkLst>
            <pc:docMk/>
            <pc:sldMk cId="3397981610" sldId="805"/>
            <ac:spMk id="37" creationId="{CB296859-77F9-49D7-9986-9690BFB801F1}"/>
          </ac:spMkLst>
        </pc:spChg>
        <pc:spChg chg="add mod">
          <ac:chgData name="Weiwen Jiang" userId="0e4016a5-9048-4e1b-922e-13dee76f1b6b" providerId="ADAL" clId="{78906D3E-BD67-44EE-B54E-D693E992523F}" dt="2021-10-27T22:40:03.755" v="5217"/>
          <ac:spMkLst>
            <pc:docMk/>
            <pc:sldMk cId="3397981610" sldId="805"/>
            <ac:spMk id="38" creationId="{0D01A036-2D60-450B-B22F-41AA5467F3C3}"/>
          </ac:spMkLst>
        </pc:spChg>
        <pc:spChg chg="add mod">
          <ac:chgData name="Weiwen Jiang" userId="0e4016a5-9048-4e1b-922e-13dee76f1b6b" providerId="ADAL" clId="{78906D3E-BD67-44EE-B54E-D693E992523F}" dt="2021-10-27T22:40:03.755" v="5217"/>
          <ac:spMkLst>
            <pc:docMk/>
            <pc:sldMk cId="3397981610" sldId="805"/>
            <ac:spMk id="39" creationId="{703F424F-11E2-4DC6-B040-E17B1DA97E39}"/>
          </ac:spMkLst>
        </pc:spChg>
        <pc:spChg chg="add mod">
          <ac:chgData name="Weiwen Jiang" userId="0e4016a5-9048-4e1b-922e-13dee76f1b6b" providerId="ADAL" clId="{78906D3E-BD67-44EE-B54E-D693E992523F}" dt="2021-10-27T22:41:05.527" v="5241" actId="1036"/>
          <ac:spMkLst>
            <pc:docMk/>
            <pc:sldMk cId="3397981610" sldId="805"/>
            <ac:spMk id="40" creationId="{1BE0B1BD-492D-4E90-9A39-A8FDEAD5338A}"/>
          </ac:spMkLst>
        </pc:spChg>
        <pc:spChg chg="del">
          <ac:chgData name="Weiwen Jiang" userId="0e4016a5-9048-4e1b-922e-13dee76f1b6b" providerId="ADAL" clId="{78906D3E-BD67-44EE-B54E-D693E992523F}" dt="2021-10-27T22:40:03.510" v="5216" actId="478"/>
          <ac:spMkLst>
            <pc:docMk/>
            <pc:sldMk cId="3397981610" sldId="805"/>
            <ac:spMk id="41" creationId="{2A674B64-1312-43D3-B2BD-D9E2BB2264C2}"/>
          </ac:spMkLst>
        </pc:spChg>
        <pc:spChg chg="add mod">
          <ac:chgData name="Weiwen Jiang" userId="0e4016a5-9048-4e1b-922e-13dee76f1b6b" providerId="ADAL" clId="{78906D3E-BD67-44EE-B54E-D693E992523F}" dt="2021-10-27T22:41:05.527" v="5241" actId="1036"/>
          <ac:spMkLst>
            <pc:docMk/>
            <pc:sldMk cId="3397981610" sldId="805"/>
            <ac:spMk id="42" creationId="{148804D5-FAC2-4324-A82F-45B06DDEE35F}"/>
          </ac:spMkLst>
        </pc:spChg>
        <pc:spChg chg="add mod">
          <ac:chgData name="Weiwen Jiang" userId="0e4016a5-9048-4e1b-922e-13dee76f1b6b" providerId="ADAL" clId="{78906D3E-BD67-44EE-B54E-D693E992523F}" dt="2021-10-27T22:41:05.527" v="5241" actId="1036"/>
          <ac:spMkLst>
            <pc:docMk/>
            <pc:sldMk cId="3397981610" sldId="805"/>
            <ac:spMk id="43" creationId="{05140EF9-C40C-4F7C-A61D-6F0159407D9E}"/>
          </ac:spMkLst>
        </pc:spChg>
        <pc:grpChg chg="add mod">
          <ac:chgData name="Weiwen Jiang" userId="0e4016a5-9048-4e1b-922e-13dee76f1b6b" providerId="ADAL" clId="{78906D3E-BD67-44EE-B54E-D693E992523F}" dt="2021-10-27T22:32:57.070" v="5147" actId="1076"/>
          <ac:grpSpMkLst>
            <pc:docMk/>
            <pc:sldMk cId="3397981610" sldId="805"/>
            <ac:grpSpMk id="2" creationId="{60ACE744-2609-405F-8C68-B7F1EFE3A910}"/>
          </ac:grpSpMkLst>
        </pc:grpChg>
        <pc:grpChg chg="del">
          <ac:chgData name="Weiwen Jiang" userId="0e4016a5-9048-4e1b-922e-13dee76f1b6b" providerId="ADAL" clId="{78906D3E-BD67-44EE-B54E-D693E992523F}" dt="2021-10-27T22:40:03.510" v="5216" actId="478"/>
          <ac:grpSpMkLst>
            <pc:docMk/>
            <pc:sldMk cId="3397981610" sldId="805"/>
            <ac:grpSpMk id="8" creationId="{EBF1FD94-A97D-411A-A5F7-DF38F9F32AAE}"/>
          </ac:grpSpMkLst>
        </pc:grpChg>
        <pc:grpChg chg="add mod">
          <ac:chgData name="Weiwen Jiang" userId="0e4016a5-9048-4e1b-922e-13dee76f1b6b" providerId="ADAL" clId="{78906D3E-BD67-44EE-B54E-D693E992523F}" dt="2021-10-27T22:40:03.755" v="5217"/>
          <ac:grpSpMkLst>
            <pc:docMk/>
            <pc:sldMk cId="3397981610" sldId="805"/>
            <ac:grpSpMk id="32" creationId="{460C7F9D-7B8B-4188-B4E5-019EDD4380F7}"/>
          </ac:grpSpMkLst>
        </pc:grpChg>
        <pc:picChg chg="add mod">
          <ac:chgData name="Weiwen Jiang" userId="0e4016a5-9048-4e1b-922e-13dee76f1b6b" providerId="ADAL" clId="{78906D3E-BD67-44EE-B54E-D693E992523F}" dt="2021-10-27T22:32:57.070" v="5147" actId="1076"/>
          <ac:picMkLst>
            <pc:docMk/>
            <pc:sldMk cId="3397981610" sldId="805"/>
            <ac:picMk id="21" creationId="{371D318D-2C79-47E5-9118-DD639791370A}"/>
          </ac:picMkLst>
        </pc:picChg>
        <pc:picChg chg="add del mod">
          <ac:chgData name="Weiwen Jiang" userId="0e4016a5-9048-4e1b-922e-13dee76f1b6b" providerId="ADAL" clId="{78906D3E-BD67-44EE-B54E-D693E992523F}" dt="2021-10-27T22:32:46.066" v="5145" actId="478"/>
          <ac:picMkLst>
            <pc:docMk/>
            <pc:sldMk cId="3397981610" sldId="805"/>
            <ac:picMk id="22" creationId="{AFC8C027-8F1C-4EA3-A842-7DE3ACD2C208}"/>
          </ac:picMkLst>
        </pc:picChg>
        <pc:picChg chg="add mod">
          <ac:chgData name="Weiwen Jiang" userId="0e4016a5-9048-4e1b-922e-13dee76f1b6b" providerId="ADAL" clId="{78906D3E-BD67-44EE-B54E-D693E992523F}" dt="2021-10-27T22:32:57.070" v="5147" actId="1076"/>
          <ac:picMkLst>
            <pc:docMk/>
            <pc:sldMk cId="3397981610" sldId="805"/>
            <ac:picMk id="24" creationId="{F0300BBD-71EC-43FF-99DB-7C065F4A503C}"/>
          </ac:picMkLst>
        </pc:picChg>
        <pc:picChg chg="add mod">
          <ac:chgData name="Weiwen Jiang" userId="0e4016a5-9048-4e1b-922e-13dee76f1b6b" providerId="ADAL" clId="{78906D3E-BD67-44EE-B54E-D693E992523F}" dt="2021-10-27T22:32:52.550" v="5146" actId="1076"/>
          <ac:picMkLst>
            <pc:docMk/>
            <pc:sldMk cId="3397981610" sldId="805"/>
            <ac:picMk id="26" creationId="{9FD1462A-6236-43BD-988E-5D28DDE58D70}"/>
          </ac:picMkLst>
        </pc:picChg>
        <pc:picChg chg="add mod">
          <ac:chgData name="Weiwen Jiang" userId="0e4016a5-9048-4e1b-922e-13dee76f1b6b" providerId="ADAL" clId="{78906D3E-BD67-44EE-B54E-D693E992523F}" dt="2021-10-27T22:36:24.973" v="5183" actId="1076"/>
          <ac:picMkLst>
            <pc:docMk/>
            <pc:sldMk cId="3397981610" sldId="805"/>
            <ac:picMk id="27" creationId="{39500B74-001C-48BE-84A1-AF507B98130B}"/>
          </ac:picMkLst>
        </pc:picChg>
        <pc:picChg chg="add mod">
          <ac:chgData name="Weiwen Jiang" userId="0e4016a5-9048-4e1b-922e-13dee76f1b6b" providerId="ADAL" clId="{78906D3E-BD67-44EE-B54E-D693E992523F}" dt="2021-10-27T22:36:33.926" v="5186" actId="1076"/>
          <ac:picMkLst>
            <pc:docMk/>
            <pc:sldMk cId="3397981610" sldId="805"/>
            <ac:picMk id="30" creationId="{AC53FF64-3618-4C0D-8E90-914DC905A119}"/>
          </ac:picMkLst>
        </pc:picChg>
      </pc:sldChg>
      <pc:sldChg chg="add del">
        <pc:chgData name="Weiwen Jiang" userId="0e4016a5-9048-4e1b-922e-13dee76f1b6b" providerId="ADAL" clId="{78906D3E-BD67-44EE-B54E-D693E992523F}" dt="2021-10-27T21:49:41.745" v="4953"/>
        <pc:sldMkLst>
          <pc:docMk/>
          <pc:sldMk cId="4009763351" sldId="805"/>
        </pc:sldMkLst>
      </pc:sldChg>
      <pc:sldChg chg="addSp delSp modSp add mod">
        <pc:chgData name="Weiwen Jiang" userId="0e4016a5-9048-4e1b-922e-13dee76f1b6b" providerId="ADAL" clId="{78906D3E-BD67-44EE-B54E-D693E992523F}" dt="2021-10-27T22:45:21.306" v="5397" actId="1076"/>
        <pc:sldMkLst>
          <pc:docMk/>
          <pc:sldMk cId="2318586816" sldId="806"/>
        </pc:sldMkLst>
        <pc:spChg chg="del mod">
          <ac:chgData name="Weiwen Jiang" userId="0e4016a5-9048-4e1b-922e-13dee76f1b6b" providerId="ADAL" clId="{78906D3E-BD67-44EE-B54E-D693E992523F}" dt="2021-10-27T22:41:08.925" v="5242" actId="478"/>
          <ac:spMkLst>
            <pc:docMk/>
            <pc:sldMk cId="2318586816" sldId="806"/>
            <ac:spMk id="9" creationId="{DA9E3EF6-3658-4169-8FE3-9BD7434B5CB1}"/>
          </ac:spMkLst>
        </pc:spChg>
        <pc:spChg chg="mod">
          <ac:chgData name="Weiwen Jiang" userId="0e4016a5-9048-4e1b-922e-13dee76f1b6b" providerId="ADAL" clId="{78906D3E-BD67-44EE-B54E-D693E992523F}" dt="2021-10-27T22:40:57.304" v="5224" actId="1076"/>
          <ac:spMkLst>
            <pc:docMk/>
            <pc:sldMk cId="2318586816" sldId="806"/>
            <ac:spMk id="10" creationId="{92E12946-4390-4809-8F45-1F1B5A1016D0}"/>
          </ac:spMkLst>
        </pc:spChg>
        <pc:spChg chg="mod">
          <ac:chgData name="Weiwen Jiang" userId="0e4016a5-9048-4e1b-922e-13dee76f1b6b" providerId="ADAL" clId="{78906D3E-BD67-44EE-B54E-D693E992523F}" dt="2021-10-27T22:40:57.304" v="5224" actId="1076"/>
          <ac:spMkLst>
            <pc:docMk/>
            <pc:sldMk cId="2318586816" sldId="806"/>
            <ac:spMk id="11" creationId="{2262ED09-FFCF-45CD-B455-C48FD9FBB0E7}"/>
          </ac:spMkLst>
        </pc:spChg>
        <pc:spChg chg="del mod">
          <ac:chgData name="Weiwen Jiang" userId="0e4016a5-9048-4e1b-922e-13dee76f1b6b" providerId="ADAL" clId="{78906D3E-BD67-44EE-B54E-D693E992523F}" dt="2021-10-27T22:41:08.925" v="5242" actId="478"/>
          <ac:spMkLst>
            <pc:docMk/>
            <pc:sldMk cId="2318586816" sldId="806"/>
            <ac:spMk id="12" creationId="{659C8C7B-92A8-4741-B4D9-7B3E5A705EC0}"/>
          </ac:spMkLst>
        </pc:spChg>
        <pc:spChg chg="del mod">
          <ac:chgData name="Weiwen Jiang" userId="0e4016a5-9048-4e1b-922e-13dee76f1b6b" providerId="ADAL" clId="{78906D3E-BD67-44EE-B54E-D693E992523F}" dt="2021-10-27T22:41:08.925" v="5242" actId="478"/>
          <ac:spMkLst>
            <pc:docMk/>
            <pc:sldMk cId="2318586816" sldId="806"/>
            <ac:spMk id="13" creationId="{91646368-6890-4D76-BC78-C48C6E99AC2D}"/>
          </ac:spMkLst>
        </pc:spChg>
        <pc:spChg chg="del mod">
          <ac:chgData name="Weiwen Jiang" userId="0e4016a5-9048-4e1b-922e-13dee76f1b6b" providerId="ADAL" clId="{78906D3E-BD67-44EE-B54E-D693E992523F}" dt="2021-10-27T22:41:08.925" v="5242" actId="478"/>
          <ac:spMkLst>
            <pc:docMk/>
            <pc:sldMk cId="2318586816" sldId="806"/>
            <ac:spMk id="14" creationId="{681CA3F7-035D-4697-BA02-3C6ED1D43377}"/>
          </ac:spMkLst>
        </pc:spChg>
        <pc:spChg chg="del mod">
          <ac:chgData name="Weiwen Jiang" userId="0e4016a5-9048-4e1b-922e-13dee76f1b6b" providerId="ADAL" clId="{78906D3E-BD67-44EE-B54E-D693E992523F}" dt="2021-10-27T22:41:08.925" v="5242" actId="478"/>
          <ac:spMkLst>
            <pc:docMk/>
            <pc:sldMk cId="2318586816" sldId="806"/>
            <ac:spMk id="15" creationId="{04ED960E-1D34-4B82-9536-2E02E99F4B31}"/>
          </ac:spMkLst>
        </pc:spChg>
        <pc:spChg chg="del mod">
          <ac:chgData name="Weiwen Jiang" userId="0e4016a5-9048-4e1b-922e-13dee76f1b6b" providerId="ADAL" clId="{78906D3E-BD67-44EE-B54E-D693E992523F}" dt="2021-10-27T22:41:08.925" v="5242" actId="478"/>
          <ac:spMkLst>
            <pc:docMk/>
            <pc:sldMk cId="2318586816" sldId="806"/>
            <ac:spMk id="18" creationId="{2719B1B4-41FA-4354-9A16-626DB03F0ACF}"/>
          </ac:spMkLst>
        </pc:spChg>
        <pc:spChg chg="del mod">
          <ac:chgData name="Weiwen Jiang" userId="0e4016a5-9048-4e1b-922e-13dee76f1b6b" providerId="ADAL" clId="{78906D3E-BD67-44EE-B54E-D693E992523F}" dt="2021-10-27T22:41:08.925" v="5242" actId="478"/>
          <ac:spMkLst>
            <pc:docMk/>
            <pc:sldMk cId="2318586816" sldId="806"/>
            <ac:spMk id="19" creationId="{4F529CFE-B42D-4CDF-8FC5-4FD2771F5AB3}"/>
          </ac:spMkLst>
        </pc:spChg>
        <pc:spChg chg="mod">
          <ac:chgData name="Weiwen Jiang" userId="0e4016a5-9048-4e1b-922e-13dee76f1b6b" providerId="ADAL" clId="{78906D3E-BD67-44EE-B54E-D693E992523F}" dt="2021-10-27T22:40:57.304" v="5224" actId="1076"/>
          <ac:spMkLst>
            <pc:docMk/>
            <pc:sldMk cId="2318586816" sldId="806"/>
            <ac:spMk id="20" creationId="{C79F4B4C-64A8-472B-B852-4EF1BDE43C64}"/>
          </ac:spMkLst>
        </pc:spChg>
        <pc:spChg chg="add mod">
          <ac:chgData name="Weiwen Jiang" userId="0e4016a5-9048-4e1b-922e-13dee76f1b6b" providerId="ADAL" clId="{78906D3E-BD67-44EE-B54E-D693E992523F}" dt="2021-10-27T22:26:56.808" v="5005" actId="404"/>
          <ac:spMkLst>
            <pc:docMk/>
            <pc:sldMk cId="2318586816" sldId="806"/>
            <ac:spMk id="21" creationId="{C27C8C7E-A3C2-47D7-BE35-151E00C6C435}"/>
          </ac:spMkLst>
        </pc:spChg>
        <pc:spChg chg="add mod">
          <ac:chgData name="Weiwen Jiang" userId="0e4016a5-9048-4e1b-922e-13dee76f1b6b" providerId="ADAL" clId="{78906D3E-BD67-44EE-B54E-D693E992523F}" dt="2021-10-27T22:26:56.808" v="5005" actId="404"/>
          <ac:spMkLst>
            <pc:docMk/>
            <pc:sldMk cId="2318586816" sldId="806"/>
            <ac:spMk id="22" creationId="{C5441A99-D604-4812-B9D7-843F971CD016}"/>
          </ac:spMkLst>
        </pc:spChg>
        <pc:spChg chg="mod">
          <ac:chgData name="Weiwen Jiang" userId="0e4016a5-9048-4e1b-922e-13dee76f1b6b" providerId="ADAL" clId="{78906D3E-BD67-44EE-B54E-D693E992523F}" dt="2021-10-27T22:26:56.808" v="5005" actId="404"/>
          <ac:spMkLst>
            <pc:docMk/>
            <pc:sldMk cId="2318586816" sldId="806"/>
            <ac:spMk id="24" creationId="{099365E3-D6B1-4925-8198-8F55C080A947}"/>
          </ac:spMkLst>
        </pc:spChg>
        <pc:spChg chg="mod">
          <ac:chgData name="Weiwen Jiang" userId="0e4016a5-9048-4e1b-922e-13dee76f1b6b" providerId="ADAL" clId="{78906D3E-BD67-44EE-B54E-D693E992523F}" dt="2021-10-27T22:26:56.808" v="5005" actId="404"/>
          <ac:spMkLst>
            <pc:docMk/>
            <pc:sldMk cId="2318586816" sldId="806"/>
            <ac:spMk id="25" creationId="{2390AFFF-0449-4573-9307-F1C749EEB8DA}"/>
          </ac:spMkLst>
        </pc:spChg>
        <pc:spChg chg="mod">
          <ac:chgData name="Weiwen Jiang" userId="0e4016a5-9048-4e1b-922e-13dee76f1b6b" providerId="ADAL" clId="{78906D3E-BD67-44EE-B54E-D693E992523F}" dt="2021-10-27T22:26:56.808" v="5005" actId="404"/>
          <ac:spMkLst>
            <pc:docMk/>
            <pc:sldMk cId="2318586816" sldId="806"/>
            <ac:spMk id="26" creationId="{BEFB7276-8D8A-4EE5-A2C1-6C56C3AF2434}"/>
          </ac:spMkLst>
        </pc:spChg>
        <pc:spChg chg="mod">
          <ac:chgData name="Weiwen Jiang" userId="0e4016a5-9048-4e1b-922e-13dee76f1b6b" providerId="ADAL" clId="{78906D3E-BD67-44EE-B54E-D693E992523F}" dt="2021-10-27T22:26:56.808" v="5005" actId="404"/>
          <ac:spMkLst>
            <pc:docMk/>
            <pc:sldMk cId="2318586816" sldId="806"/>
            <ac:spMk id="27" creationId="{5DA98B52-2DEF-4955-B7BC-E00D8E05136C}"/>
          </ac:spMkLst>
        </pc:spChg>
        <pc:spChg chg="mod">
          <ac:chgData name="Weiwen Jiang" userId="0e4016a5-9048-4e1b-922e-13dee76f1b6b" providerId="ADAL" clId="{78906D3E-BD67-44EE-B54E-D693E992523F}" dt="2021-10-27T22:26:56.808" v="5005" actId="404"/>
          <ac:spMkLst>
            <pc:docMk/>
            <pc:sldMk cId="2318586816" sldId="806"/>
            <ac:spMk id="29" creationId="{2A3E7B53-A6E6-486E-9AA2-E467492F91AE}"/>
          </ac:spMkLst>
        </pc:spChg>
        <pc:spChg chg="mod">
          <ac:chgData name="Weiwen Jiang" userId="0e4016a5-9048-4e1b-922e-13dee76f1b6b" providerId="ADAL" clId="{78906D3E-BD67-44EE-B54E-D693E992523F}" dt="2021-10-27T22:26:56.808" v="5005" actId="404"/>
          <ac:spMkLst>
            <pc:docMk/>
            <pc:sldMk cId="2318586816" sldId="806"/>
            <ac:spMk id="30" creationId="{A7A08595-6617-4BAC-8472-4BE2D4C7931B}"/>
          </ac:spMkLst>
        </pc:spChg>
        <pc:spChg chg="mod">
          <ac:chgData name="Weiwen Jiang" userId="0e4016a5-9048-4e1b-922e-13dee76f1b6b" providerId="ADAL" clId="{78906D3E-BD67-44EE-B54E-D693E992523F}" dt="2021-10-27T22:26:56.808" v="5005" actId="404"/>
          <ac:spMkLst>
            <pc:docMk/>
            <pc:sldMk cId="2318586816" sldId="806"/>
            <ac:spMk id="31" creationId="{4260EC9D-2121-4AA5-B581-2F7E3F4709C6}"/>
          </ac:spMkLst>
        </pc:spChg>
        <pc:spChg chg="mod">
          <ac:chgData name="Weiwen Jiang" userId="0e4016a5-9048-4e1b-922e-13dee76f1b6b" providerId="ADAL" clId="{78906D3E-BD67-44EE-B54E-D693E992523F}" dt="2021-10-27T22:26:56.808" v="5005" actId="404"/>
          <ac:spMkLst>
            <pc:docMk/>
            <pc:sldMk cId="2318586816" sldId="806"/>
            <ac:spMk id="32" creationId="{78210AC1-0692-4D2F-A2DD-4D0070ED8123}"/>
          </ac:spMkLst>
        </pc:spChg>
        <pc:spChg chg="mod">
          <ac:chgData name="Weiwen Jiang" userId="0e4016a5-9048-4e1b-922e-13dee76f1b6b" providerId="ADAL" clId="{78906D3E-BD67-44EE-B54E-D693E992523F}" dt="2021-10-27T22:26:56.808" v="5005" actId="404"/>
          <ac:spMkLst>
            <pc:docMk/>
            <pc:sldMk cId="2318586816" sldId="806"/>
            <ac:spMk id="34" creationId="{3141F538-02A8-49F9-AF10-41BED823CD36}"/>
          </ac:spMkLst>
        </pc:spChg>
        <pc:spChg chg="mod">
          <ac:chgData name="Weiwen Jiang" userId="0e4016a5-9048-4e1b-922e-13dee76f1b6b" providerId="ADAL" clId="{78906D3E-BD67-44EE-B54E-D693E992523F}" dt="2021-10-27T22:26:56.808" v="5005" actId="404"/>
          <ac:spMkLst>
            <pc:docMk/>
            <pc:sldMk cId="2318586816" sldId="806"/>
            <ac:spMk id="36" creationId="{B7C888ED-925E-46BF-BEC5-ADF7E50FA919}"/>
          </ac:spMkLst>
        </pc:spChg>
        <pc:spChg chg="mod">
          <ac:chgData name="Weiwen Jiang" userId="0e4016a5-9048-4e1b-922e-13dee76f1b6b" providerId="ADAL" clId="{78906D3E-BD67-44EE-B54E-D693E992523F}" dt="2021-10-27T22:26:56.808" v="5005" actId="404"/>
          <ac:spMkLst>
            <pc:docMk/>
            <pc:sldMk cId="2318586816" sldId="806"/>
            <ac:spMk id="37" creationId="{34ED4965-1EE1-4EE2-B14C-9575064840B9}"/>
          </ac:spMkLst>
        </pc:spChg>
        <pc:spChg chg="mod">
          <ac:chgData name="Weiwen Jiang" userId="0e4016a5-9048-4e1b-922e-13dee76f1b6b" providerId="ADAL" clId="{78906D3E-BD67-44EE-B54E-D693E992523F}" dt="2021-10-27T22:26:56.808" v="5005" actId="404"/>
          <ac:spMkLst>
            <pc:docMk/>
            <pc:sldMk cId="2318586816" sldId="806"/>
            <ac:spMk id="38" creationId="{69B73D94-2BC7-4272-B3E8-6C0DD6076C10}"/>
          </ac:spMkLst>
        </pc:spChg>
        <pc:spChg chg="mod">
          <ac:chgData name="Weiwen Jiang" userId="0e4016a5-9048-4e1b-922e-13dee76f1b6b" providerId="ADAL" clId="{78906D3E-BD67-44EE-B54E-D693E992523F}" dt="2021-10-27T22:26:56.808" v="5005" actId="404"/>
          <ac:spMkLst>
            <pc:docMk/>
            <pc:sldMk cId="2318586816" sldId="806"/>
            <ac:spMk id="40" creationId="{D8F72344-C616-4C91-A2F9-929CAFA6F13B}"/>
          </ac:spMkLst>
        </pc:spChg>
        <pc:spChg chg="del mod">
          <ac:chgData name="Weiwen Jiang" userId="0e4016a5-9048-4e1b-922e-13dee76f1b6b" providerId="ADAL" clId="{78906D3E-BD67-44EE-B54E-D693E992523F}" dt="2021-10-27T22:41:08.925" v="5242" actId="478"/>
          <ac:spMkLst>
            <pc:docMk/>
            <pc:sldMk cId="2318586816" sldId="806"/>
            <ac:spMk id="41" creationId="{2A674B64-1312-43D3-B2BD-D9E2BB2264C2}"/>
          </ac:spMkLst>
        </pc:spChg>
        <pc:spChg chg="mod">
          <ac:chgData name="Weiwen Jiang" userId="0e4016a5-9048-4e1b-922e-13dee76f1b6b" providerId="ADAL" clId="{78906D3E-BD67-44EE-B54E-D693E992523F}" dt="2021-10-27T22:26:56.808" v="5005" actId="404"/>
          <ac:spMkLst>
            <pc:docMk/>
            <pc:sldMk cId="2318586816" sldId="806"/>
            <ac:spMk id="42" creationId="{9CA851A8-5B82-4B95-BDE2-F3844A85AD8D}"/>
          </ac:spMkLst>
        </pc:spChg>
        <pc:spChg chg="mod">
          <ac:chgData name="Weiwen Jiang" userId="0e4016a5-9048-4e1b-922e-13dee76f1b6b" providerId="ADAL" clId="{78906D3E-BD67-44EE-B54E-D693E992523F}" dt="2021-10-27T22:26:56.808" v="5005" actId="404"/>
          <ac:spMkLst>
            <pc:docMk/>
            <pc:sldMk cId="2318586816" sldId="806"/>
            <ac:spMk id="43" creationId="{2EC3E32B-51EF-46E9-875D-A0A33A50117E}"/>
          </ac:spMkLst>
        </pc:spChg>
        <pc:spChg chg="mod">
          <ac:chgData name="Weiwen Jiang" userId="0e4016a5-9048-4e1b-922e-13dee76f1b6b" providerId="ADAL" clId="{78906D3E-BD67-44EE-B54E-D693E992523F}" dt="2021-10-27T22:26:56.808" v="5005" actId="404"/>
          <ac:spMkLst>
            <pc:docMk/>
            <pc:sldMk cId="2318586816" sldId="806"/>
            <ac:spMk id="44" creationId="{CE2BA872-A32E-4F75-8491-7C848FE6F90A}"/>
          </ac:spMkLst>
        </pc:spChg>
        <pc:spChg chg="add mod">
          <ac:chgData name="Weiwen Jiang" userId="0e4016a5-9048-4e1b-922e-13dee76f1b6b" providerId="ADAL" clId="{78906D3E-BD67-44EE-B54E-D693E992523F}" dt="2021-10-27T22:26:56.808" v="5005" actId="404"/>
          <ac:spMkLst>
            <pc:docMk/>
            <pc:sldMk cId="2318586816" sldId="806"/>
            <ac:spMk id="49" creationId="{4168326E-098B-40F8-92F5-D63FA9F16D7F}"/>
          </ac:spMkLst>
        </pc:spChg>
        <pc:spChg chg="mod">
          <ac:chgData name="Weiwen Jiang" userId="0e4016a5-9048-4e1b-922e-13dee76f1b6b" providerId="ADAL" clId="{78906D3E-BD67-44EE-B54E-D693E992523F}" dt="2021-10-27T22:40:44.834" v="5220"/>
          <ac:spMkLst>
            <pc:docMk/>
            <pc:sldMk cId="2318586816" sldId="806"/>
            <ac:spMk id="51" creationId="{72178877-51AA-434E-ACE7-A02E4D24D8EA}"/>
          </ac:spMkLst>
        </pc:spChg>
        <pc:spChg chg="mod">
          <ac:chgData name="Weiwen Jiang" userId="0e4016a5-9048-4e1b-922e-13dee76f1b6b" providerId="ADAL" clId="{78906D3E-BD67-44EE-B54E-D693E992523F}" dt="2021-10-27T22:40:44.834" v="5220"/>
          <ac:spMkLst>
            <pc:docMk/>
            <pc:sldMk cId="2318586816" sldId="806"/>
            <ac:spMk id="52" creationId="{B9F9FCE6-5153-45D5-9847-6F8776C04823}"/>
          </ac:spMkLst>
        </pc:spChg>
        <pc:spChg chg="add del mod">
          <ac:chgData name="Weiwen Jiang" userId="0e4016a5-9048-4e1b-922e-13dee76f1b6b" providerId="ADAL" clId="{78906D3E-BD67-44EE-B54E-D693E992523F}" dt="2021-10-27T22:40:46.424" v="5221"/>
          <ac:spMkLst>
            <pc:docMk/>
            <pc:sldMk cId="2318586816" sldId="806"/>
            <ac:spMk id="53" creationId="{C8F97BB1-0843-403C-BCE4-B360AB20EA41}"/>
          </ac:spMkLst>
        </pc:spChg>
        <pc:spChg chg="add del mod">
          <ac:chgData name="Weiwen Jiang" userId="0e4016a5-9048-4e1b-922e-13dee76f1b6b" providerId="ADAL" clId="{78906D3E-BD67-44EE-B54E-D693E992523F}" dt="2021-10-27T22:40:46.424" v="5221"/>
          <ac:spMkLst>
            <pc:docMk/>
            <pc:sldMk cId="2318586816" sldId="806"/>
            <ac:spMk id="54" creationId="{6B2E3AD8-98EF-4F9F-AB16-F479E2C6AA17}"/>
          </ac:spMkLst>
        </pc:spChg>
        <pc:spChg chg="add del mod">
          <ac:chgData name="Weiwen Jiang" userId="0e4016a5-9048-4e1b-922e-13dee76f1b6b" providerId="ADAL" clId="{78906D3E-BD67-44EE-B54E-D693E992523F}" dt="2021-10-27T22:40:46.424" v="5221"/>
          <ac:spMkLst>
            <pc:docMk/>
            <pc:sldMk cId="2318586816" sldId="806"/>
            <ac:spMk id="55" creationId="{C3EF4647-E2F7-4F13-A816-3412D38E7819}"/>
          </ac:spMkLst>
        </pc:spChg>
        <pc:spChg chg="add del mod">
          <ac:chgData name="Weiwen Jiang" userId="0e4016a5-9048-4e1b-922e-13dee76f1b6b" providerId="ADAL" clId="{78906D3E-BD67-44EE-B54E-D693E992523F}" dt="2021-10-27T22:40:46.424" v="5221"/>
          <ac:spMkLst>
            <pc:docMk/>
            <pc:sldMk cId="2318586816" sldId="806"/>
            <ac:spMk id="56" creationId="{E3AF3563-BCE8-4034-AA33-99B3319A3A20}"/>
          </ac:spMkLst>
        </pc:spChg>
        <pc:spChg chg="add del mod">
          <ac:chgData name="Weiwen Jiang" userId="0e4016a5-9048-4e1b-922e-13dee76f1b6b" providerId="ADAL" clId="{78906D3E-BD67-44EE-B54E-D693E992523F}" dt="2021-10-27T22:40:46.424" v="5221"/>
          <ac:spMkLst>
            <pc:docMk/>
            <pc:sldMk cId="2318586816" sldId="806"/>
            <ac:spMk id="57" creationId="{4E72C341-7FEA-43E3-8CC7-E2AAFAFE7F98}"/>
          </ac:spMkLst>
        </pc:spChg>
        <pc:spChg chg="add del mod">
          <ac:chgData name="Weiwen Jiang" userId="0e4016a5-9048-4e1b-922e-13dee76f1b6b" providerId="ADAL" clId="{78906D3E-BD67-44EE-B54E-D693E992523F}" dt="2021-10-27T22:40:46.424" v="5221"/>
          <ac:spMkLst>
            <pc:docMk/>
            <pc:sldMk cId="2318586816" sldId="806"/>
            <ac:spMk id="58" creationId="{B28192A8-C41E-453E-9F61-B6D60339CA2A}"/>
          </ac:spMkLst>
        </pc:spChg>
        <pc:spChg chg="add del mod">
          <ac:chgData name="Weiwen Jiang" userId="0e4016a5-9048-4e1b-922e-13dee76f1b6b" providerId="ADAL" clId="{78906D3E-BD67-44EE-B54E-D693E992523F}" dt="2021-10-27T22:40:46.424" v="5221"/>
          <ac:spMkLst>
            <pc:docMk/>
            <pc:sldMk cId="2318586816" sldId="806"/>
            <ac:spMk id="59" creationId="{CF40FF36-EE38-45E2-A7E2-6C51739075F2}"/>
          </ac:spMkLst>
        </pc:spChg>
        <pc:spChg chg="add del mod">
          <ac:chgData name="Weiwen Jiang" userId="0e4016a5-9048-4e1b-922e-13dee76f1b6b" providerId="ADAL" clId="{78906D3E-BD67-44EE-B54E-D693E992523F}" dt="2021-10-27T22:40:46.424" v="5221"/>
          <ac:spMkLst>
            <pc:docMk/>
            <pc:sldMk cId="2318586816" sldId="806"/>
            <ac:spMk id="60" creationId="{F38BC251-821C-4ED4-838F-F2FF2A8DAA2F}"/>
          </ac:spMkLst>
        </pc:spChg>
        <pc:spChg chg="mod">
          <ac:chgData name="Weiwen Jiang" userId="0e4016a5-9048-4e1b-922e-13dee76f1b6b" providerId="ADAL" clId="{78906D3E-BD67-44EE-B54E-D693E992523F}" dt="2021-10-27T22:40:49.168" v="5223"/>
          <ac:spMkLst>
            <pc:docMk/>
            <pc:sldMk cId="2318586816" sldId="806"/>
            <ac:spMk id="62" creationId="{8DBF39BA-57DE-4721-9020-A0502ECB44E8}"/>
          </ac:spMkLst>
        </pc:spChg>
        <pc:spChg chg="mod">
          <ac:chgData name="Weiwen Jiang" userId="0e4016a5-9048-4e1b-922e-13dee76f1b6b" providerId="ADAL" clId="{78906D3E-BD67-44EE-B54E-D693E992523F}" dt="2021-10-27T22:40:49.168" v="5223"/>
          <ac:spMkLst>
            <pc:docMk/>
            <pc:sldMk cId="2318586816" sldId="806"/>
            <ac:spMk id="63" creationId="{7494D448-7EB6-4CBF-8CB8-A9BD286CEE11}"/>
          </ac:spMkLst>
        </pc:spChg>
        <pc:spChg chg="add mod">
          <ac:chgData name="Weiwen Jiang" userId="0e4016a5-9048-4e1b-922e-13dee76f1b6b" providerId="ADAL" clId="{78906D3E-BD67-44EE-B54E-D693E992523F}" dt="2021-10-27T22:40:49.168" v="5223"/>
          <ac:spMkLst>
            <pc:docMk/>
            <pc:sldMk cId="2318586816" sldId="806"/>
            <ac:spMk id="64" creationId="{EB84678A-A578-4CC4-86DA-9B014E1C0B16}"/>
          </ac:spMkLst>
        </pc:spChg>
        <pc:spChg chg="add mod">
          <ac:chgData name="Weiwen Jiang" userId="0e4016a5-9048-4e1b-922e-13dee76f1b6b" providerId="ADAL" clId="{78906D3E-BD67-44EE-B54E-D693E992523F}" dt="2021-10-27T22:40:49.168" v="5223"/>
          <ac:spMkLst>
            <pc:docMk/>
            <pc:sldMk cId="2318586816" sldId="806"/>
            <ac:spMk id="65" creationId="{FF25FA02-F6E4-4ECE-AB8E-A8F1A6D302CA}"/>
          </ac:spMkLst>
        </pc:spChg>
        <pc:spChg chg="add mod">
          <ac:chgData name="Weiwen Jiang" userId="0e4016a5-9048-4e1b-922e-13dee76f1b6b" providerId="ADAL" clId="{78906D3E-BD67-44EE-B54E-D693E992523F}" dt="2021-10-27T22:40:49.168" v="5223"/>
          <ac:spMkLst>
            <pc:docMk/>
            <pc:sldMk cId="2318586816" sldId="806"/>
            <ac:spMk id="66" creationId="{95A50AB1-9A3B-451F-8E44-8C6AFF7BAAA3}"/>
          </ac:spMkLst>
        </pc:spChg>
        <pc:spChg chg="add mod">
          <ac:chgData name="Weiwen Jiang" userId="0e4016a5-9048-4e1b-922e-13dee76f1b6b" providerId="ADAL" clId="{78906D3E-BD67-44EE-B54E-D693E992523F}" dt="2021-10-27T22:40:49.168" v="5223"/>
          <ac:spMkLst>
            <pc:docMk/>
            <pc:sldMk cId="2318586816" sldId="806"/>
            <ac:spMk id="67" creationId="{0759490E-93D6-42E9-BFA2-5253E7E3B904}"/>
          </ac:spMkLst>
        </pc:spChg>
        <pc:spChg chg="add mod">
          <ac:chgData name="Weiwen Jiang" userId="0e4016a5-9048-4e1b-922e-13dee76f1b6b" providerId="ADAL" clId="{78906D3E-BD67-44EE-B54E-D693E992523F}" dt="2021-10-27T22:40:49.168" v="5223"/>
          <ac:spMkLst>
            <pc:docMk/>
            <pc:sldMk cId="2318586816" sldId="806"/>
            <ac:spMk id="68" creationId="{0EA84BE4-CD36-44EE-BDE8-2DE68D62100C}"/>
          </ac:spMkLst>
        </pc:spChg>
        <pc:spChg chg="add mod">
          <ac:chgData name="Weiwen Jiang" userId="0e4016a5-9048-4e1b-922e-13dee76f1b6b" providerId="ADAL" clId="{78906D3E-BD67-44EE-B54E-D693E992523F}" dt="2021-10-27T22:41:00.406" v="5232" actId="1035"/>
          <ac:spMkLst>
            <pc:docMk/>
            <pc:sldMk cId="2318586816" sldId="806"/>
            <ac:spMk id="69" creationId="{EAED064D-CD48-4BAF-8D4C-4814F1AE5A8D}"/>
          </ac:spMkLst>
        </pc:spChg>
        <pc:spChg chg="add mod">
          <ac:chgData name="Weiwen Jiang" userId="0e4016a5-9048-4e1b-922e-13dee76f1b6b" providerId="ADAL" clId="{78906D3E-BD67-44EE-B54E-D693E992523F}" dt="2021-10-27T22:41:00.406" v="5232" actId="1035"/>
          <ac:spMkLst>
            <pc:docMk/>
            <pc:sldMk cId="2318586816" sldId="806"/>
            <ac:spMk id="70" creationId="{23A9555D-8D28-4658-8FB4-50C4B8644DE8}"/>
          </ac:spMkLst>
        </pc:spChg>
        <pc:spChg chg="add mod">
          <ac:chgData name="Weiwen Jiang" userId="0e4016a5-9048-4e1b-922e-13dee76f1b6b" providerId="ADAL" clId="{78906D3E-BD67-44EE-B54E-D693E992523F}" dt="2021-10-27T22:41:00.406" v="5232" actId="1035"/>
          <ac:spMkLst>
            <pc:docMk/>
            <pc:sldMk cId="2318586816" sldId="806"/>
            <ac:spMk id="71" creationId="{1A8FC409-F48F-4BA0-BCDA-6E344FE4B1C8}"/>
          </ac:spMkLst>
        </pc:spChg>
        <pc:spChg chg="add mod">
          <ac:chgData name="Weiwen Jiang" userId="0e4016a5-9048-4e1b-922e-13dee76f1b6b" providerId="ADAL" clId="{78906D3E-BD67-44EE-B54E-D693E992523F}" dt="2021-10-27T22:42:18.334" v="5271" actId="1076"/>
          <ac:spMkLst>
            <pc:docMk/>
            <pc:sldMk cId="2318586816" sldId="806"/>
            <ac:spMk id="72" creationId="{ED0B0E82-F25A-47C0-9B6A-C4EBB0310D93}"/>
          </ac:spMkLst>
        </pc:spChg>
        <pc:spChg chg="add mod">
          <ac:chgData name="Weiwen Jiang" userId="0e4016a5-9048-4e1b-922e-13dee76f1b6b" providerId="ADAL" clId="{78906D3E-BD67-44EE-B54E-D693E992523F}" dt="2021-10-27T22:45:14.043" v="5394" actId="1076"/>
          <ac:spMkLst>
            <pc:docMk/>
            <pc:sldMk cId="2318586816" sldId="806"/>
            <ac:spMk id="74" creationId="{65DEA1F1-4EF2-4F56-BDEF-B732FCA1A7FB}"/>
          </ac:spMkLst>
        </pc:spChg>
        <pc:grpChg chg="add del mod">
          <ac:chgData name="Weiwen Jiang" userId="0e4016a5-9048-4e1b-922e-13dee76f1b6b" providerId="ADAL" clId="{78906D3E-BD67-44EE-B54E-D693E992523F}" dt="2021-10-27T22:26:58.320" v="5006" actId="21"/>
          <ac:grpSpMkLst>
            <pc:docMk/>
            <pc:sldMk cId="2318586816" sldId="806"/>
            <ac:grpSpMk id="2" creationId="{9B07CB2D-DD15-4FCB-A671-1AE0B92A0C68}"/>
          </ac:grpSpMkLst>
        </pc:grpChg>
        <pc:grpChg chg="del mod">
          <ac:chgData name="Weiwen Jiang" userId="0e4016a5-9048-4e1b-922e-13dee76f1b6b" providerId="ADAL" clId="{78906D3E-BD67-44EE-B54E-D693E992523F}" dt="2021-10-27T22:41:08.925" v="5242" actId="478"/>
          <ac:grpSpMkLst>
            <pc:docMk/>
            <pc:sldMk cId="2318586816" sldId="806"/>
            <ac:grpSpMk id="8" creationId="{EBF1FD94-A97D-411A-A5F7-DF38F9F32AAE}"/>
          </ac:grpSpMkLst>
        </pc:grpChg>
        <pc:grpChg chg="add mod">
          <ac:chgData name="Weiwen Jiang" userId="0e4016a5-9048-4e1b-922e-13dee76f1b6b" providerId="ADAL" clId="{78906D3E-BD67-44EE-B54E-D693E992523F}" dt="2021-10-27T22:26:42.698" v="4999" actId="164"/>
          <ac:grpSpMkLst>
            <pc:docMk/>
            <pc:sldMk cId="2318586816" sldId="806"/>
            <ac:grpSpMk id="23" creationId="{799BB3AA-CB53-4CA5-B72B-85B8370773B1}"/>
          </ac:grpSpMkLst>
        </pc:grpChg>
        <pc:grpChg chg="add mod">
          <ac:chgData name="Weiwen Jiang" userId="0e4016a5-9048-4e1b-922e-13dee76f1b6b" providerId="ADAL" clId="{78906D3E-BD67-44EE-B54E-D693E992523F}" dt="2021-10-27T22:26:42.698" v="4999" actId="164"/>
          <ac:grpSpMkLst>
            <pc:docMk/>
            <pc:sldMk cId="2318586816" sldId="806"/>
            <ac:grpSpMk id="28" creationId="{A6B0CB02-4D47-42CC-952E-28BC65855187}"/>
          </ac:grpSpMkLst>
        </pc:grpChg>
        <pc:grpChg chg="add mod">
          <ac:chgData name="Weiwen Jiang" userId="0e4016a5-9048-4e1b-922e-13dee76f1b6b" providerId="ADAL" clId="{78906D3E-BD67-44EE-B54E-D693E992523F}" dt="2021-10-27T22:26:42.698" v="4999" actId="164"/>
          <ac:grpSpMkLst>
            <pc:docMk/>
            <pc:sldMk cId="2318586816" sldId="806"/>
            <ac:grpSpMk id="33" creationId="{52BC6CB7-C53E-4759-9A8C-81EFAF1C8EFF}"/>
          </ac:grpSpMkLst>
        </pc:grpChg>
        <pc:grpChg chg="mod">
          <ac:chgData name="Weiwen Jiang" userId="0e4016a5-9048-4e1b-922e-13dee76f1b6b" providerId="ADAL" clId="{78906D3E-BD67-44EE-B54E-D693E992523F}" dt="2021-10-27T22:26:29.805" v="4995"/>
          <ac:grpSpMkLst>
            <pc:docMk/>
            <pc:sldMk cId="2318586816" sldId="806"/>
            <ac:grpSpMk id="35" creationId="{073FFD26-6E44-434A-8268-5CBABEEB9358}"/>
          </ac:grpSpMkLst>
        </pc:grpChg>
        <pc:grpChg chg="add mod">
          <ac:chgData name="Weiwen Jiang" userId="0e4016a5-9048-4e1b-922e-13dee76f1b6b" providerId="ADAL" clId="{78906D3E-BD67-44EE-B54E-D693E992523F}" dt="2021-10-27T22:26:42.698" v="4999" actId="164"/>
          <ac:grpSpMkLst>
            <pc:docMk/>
            <pc:sldMk cId="2318586816" sldId="806"/>
            <ac:grpSpMk id="39" creationId="{7BF89F17-ACD4-4D67-8932-9D5EE5F1383E}"/>
          </ac:grpSpMkLst>
        </pc:grpChg>
        <pc:grpChg chg="add del mod">
          <ac:chgData name="Weiwen Jiang" userId="0e4016a5-9048-4e1b-922e-13dee76f1b6b" providerId="ADAL" clId="{78906D3E-BD67-44EE-B54E-D693E992523F}" dt="2021-10-27T22:40:46.424" v="5221"/>
          <ac:grpSpMkLst>
            <pc:docMk/>
            <pc:sldMk cId="2318586816" sldId="806"/>
            <ac:grpSpMk id="50" creationId="{76E85A8B-91DD-47FB-B64F-D0C4BE80FAE5}"/>
          </ac:grpSpMkLst>
        </pc:grpChg>
        <pc:grpChg chg="add mod">
          <ac:chgData name="Weiwen Jiang" userId="0e4016a5-9048-4e1b-922e-13dee76f1b6b" providerId="ADAL" clId="{78906D3E-BD67-44EE-B54E-D693E992523F}" dt="2021-10-27T22:40:49.168" v="5223"/>
          <ac:grpSpMkLst>
            <pc:docMk/>
            <pc:sldMk cId="2318586816" sldId="806"/>
            <ac:grpSpMk id="61" creationId="{E287A4AA-27FD-404D-980F-B8E8F562EB80}"/>
          </ac:grpSpMkLst>
        </pc:grpChg>
        <pc:picChg chg="add mod">
          <ac:chgData name="Weiwen Jiang" userId="0e4016a5-9048-4e1b-922e-13dee76f1b6b" providerId="ADAL" clId="{78906D3E-BD67-44EE-B54E-D693E992523F}" dt="2021-10-27T22:45:16.442" v="5395" actId="1076"/>
          <ac:picMkLst>
            <pc:docMk/>
            <pc:sldMk cId="2318586816" sldId="806"/>
            <ac:picMk id="73" creationId="{A1CA0936-63EA-4F1F-BB5E-31F9B5DA0A7F}"/>
          </ac:picMkLst>
        </pc:picChg>
        <pc:picChg chg="add mod ord">
          <ac:chgData name="Weiwen Jiang" userId="0e4016a5-9048-4e1b-922e-13dee76f1b6b" providerId="ADAL" clId="{78906D3E-BD67-44EE-B54E-D693E992523F}" dt="2021-10-27T22:45:21.306" v="5397" actId="1076"/>
          <ac:picMkLst>
            <pc:docMk/>
            <pc:sldMk cId="2318586816" sldId="806"/>
            <ac:picMk id="75" creationId="{BA68B560-37CB-4E9B-9606-55BC2F9A19F5}"/>
          </ac:picMkLst>
        </pc:picChg>
        <pc:cxnChg chg="add mod">
          <ac:chgData name="Weiwen Jiang" userId="0e4016a5-9048-4e1b-922e-13dee76f1b6b" providerId="ADAL" clId="{78906D3E-BD67-44EE-B54E-D693E992523F}" dt="2021-10-27T22:26:42.698" v="4999" actId="164"/>
          <ac:cxnSpMkLst>
            <pc:docMk/>
            <pc:sldMk cId="2318586816" sldId="806"/>
            <ac:cxnSpMk id="45" creationId="{6428C97F-C88C-48DB-8FF2-E109A077873D}"/>
          </ac:cxnSpMkLst>
        </pc:cxnChg>
        <pc:cxnChg chg="add mod">
          <ac:chgData name="Weiwen Jiang" userId="0e4016a5-9048-4e1b-922e-13dee76f1b6b" providerId="ADAL" clId="{78906D3E-BD67-44EE-B54E-D693E992523F}" dt="2021-10-27T22:26:42.698" v="4999" actId="164"/>
          <ac:cxnSpMkLst>
            <pc:docMk/>
            <pc:sldMk cId="2318586816" sldId="806"/>
            <ac:cxnSpMk id="46" creationId="{14A07E1C-386C-403C-A491-8DF1B5DA03FC}"/>
          </ac:cxnSpMkLst>
        </pc:cxnChg>
        <pc:cxnChg chg="add mod">
          <ac:chgData name="Weiwen Jiang" userId="0e4016a5-9048-4e1b-922e-13dee76f1b6b" providerId="ADAL" clId="{78906D3E-BD67-44EE-B54E-D693E992523F}" dt="2021-10-27T22:26:42.698" v="4999" actId="164"/>
          <ac:cxnSpMkLst>
            <pc:docMk/>
            <pc:sldMk cId="2318586816" sldId="806"/>
            <ac:cxnSpMk id="47" creationId="{3BDCD177-2FFD-41D4-8A9D-7261D79EB6EC}"/>
          </ac:cxnSpMkLst>
        </pc:cxnChg>
        <pc:cxnChg chg="add mod">
          <ac:chgData name="Weiwen Jiang" userId="0e4016a5-9048-4e1b-922e-13dee76f1b6b" providerId="ADAL" clId="{78906D3E-BD67-44EE-B54E-D693E992523F}" dt="2021-10-27T22:26:42.698" v="4999" actId="164"/>
          <ac:cxnSpMkLst>
            <pc:docMk/>
            <pc:sldMk cId="2318586816" sldId="806"/>
            <ac:cxnSpMk id="48" creationId="{D5DC7293-BBAD-4A83-8739-B406E5BB9760}"/>
          </ac:cxnSpMkLst>
        </pc:cxnChg>
      </pc:sldChg>
      <pc:sldChg chg="addSp delSp add del mod">
        <pc:chgData name="Weiwen Jiang" userId="0e4016a5-9048-4e1b-922e-13dee76f1b6b" providerId="ADAL" clId="{78906D3E-BD67-44EE-B54E-D693E992523F}" dt="2021-10-27T21:49:41.292" v="4952"/>
        <pc:sldMkLst>
          <pc:docMk/>
          <pc:sldMk cId="4053662231" sldId="806"/>
        </pc:sldMkLst>
        <pc:spChg chg="add del">
          <ac:chgData name="Weiwen Jiang" userId="0e4016a5-9048-4e1b-922e-13dee76f1b6b" providerId="ADAL" clId="{78906D3E-BD67-44EE-B54E-D693E992523F}" dt="2021-10-27T21:49:40.982" v="4951" actId="478"/>
          <ac:spMkLst>
            <pc:docMk/>
            <pc:sldMk cId="4053662231" sldId="806"/>
            <ac:spMk id="19" creationId="{4F529CFE-B42D-4CDF-8FC5-4FD2771F5AB3}"/>
          </ac:spMkLst>
        </pc:spChg>
      </pc:sldChg>
      <pc:sldChg chg="addSp modSp add mod modClrScheme chgLayout">
        <pc:chgData name="Weiwen Jiang" userId="0e4016a5-9048-4e1b-922e-13dee76f1b6b" providerId="ADAL" clId="{78906D3E-BD67-44EE-B54E-D693E992523F}" dt="2021-10-29T16:45:02.968" v="6988" actId="207"/>
        <pc:sldMkLst>
          <pc:docMk/>
          <pc:sldMk cId="4081838792" sldId="807"/>
        </pc:sldMkLst>
        <pc:spChg chg="add mod">
          <ac:chgData name="Weiwen Jiang" userId="0e4016a5-9048-4e1b-922e-13dee76f1b6b" providerId="ADAL" clId="{78906D3E-BD67-44EE-B54E-D693E992523F}" dt="2021-10-29T16:45:02.968" v="6988" actId="207"/>
          <ac:spMkLst>
            <pc:docMk/>
            <pc:sldMk cId="4081838792" sldId="807"/>
            <ac:spMk id="2" creationId="{B4471CA0-C56A-4033-A2FC-10B387C7F892}"/>
          </ac:spMkLst>
        </pc:spChg>
        <pc:spChg chg="mod ord">
          <ac:chgData name="Weiwen Jiang" userId="0e4016a5-9048-4e1b-922e-13dee76f1b6b" providerId="ADAL" clId="{78906D3E-BD67-44EE-B54E-D693E992523F}" dt="2021-10-27T22:47:30.831" v="5407" actId="700"/>
          <ac:spMkLst>
            <pc:docMk/>
            <pc:sldMk cId="4081838792" sldId="807"/>
            <ac:spMk id="4" creationId="{2C6CEE2C-A9DA-4D7C-B8B9-F08BCE2FF0D1}"/>
          </ac:spMkLst>
        </pc:spChg>
        <pc:spChg chg="mod ord">
          <ac:chgData name="Weiwen Jiang" userId="0e4016a5-9048-4e1b-922e-13dee76f1b6b" providerId="ADAL" clId="{78906D3E-BD67-44EE-B54E-D693E992523F}" dt="2021-10-27T22:47:38.622" v="5426" actId="20577"/>
          <ac:spMkLst>
            <pc:docMk/>
            <pc:sldMk cId="4081838792" sldId="807"/>
            <ac:spMk id="6" creationId="{E3EF9C9E-C3C7-44D1-B262-8C385C8E5AAF}"/>
          </ac:spMkLst>
        </pc:spChg>
        <pc:spChg chg="mod">
          <ac:chgData name="Weiwen Jiang" userId="0e4016a5-9048-4e1b-922e-13dee76f1b6b" providerId="ADAL" clId="{78906D3E-BD67-44EE-B54E-D693E992523F}" dt="2021-10-27T22:49:17.546" v="5444" actId="1076"/>
          <ac:spMkLst>
            <pc:docMk/>
            <pc:sldMk cId="4081838792" sldId="807"/>
            <ac:spMk id="50" creationId="{C2618B5E-FD48-4826-8522-D008570AF6A5}"/>
          </ac:spMkLst>
        </pc:spChg>
        <pc:spChg chg="mod">
          <ac:chgData name="Weiwen Jiang" userId="0e4016a5-9048-4e1b-922e-13dee76f1b6b" providerId="ADAL" clId="{78906D3E-BD67-44EE-B54E-D693E992523F}" dt="2021-10-27T22:49:17.546" v="5444" actId="1076"/>
          <ac:spMkLst>
            <pc:docMk/>
            <pc:sldMk cId="4081838792" sldId="807"/>
            <ac:spMk id="51" creationId="{9DEF3DED-AAE7-471A-9536-9AA8FE7F6484}"/>
          </ac:spMkLst>
        </pc:spChg>
        <pc:spChg chg="mod">
          <ac:chgData name="Weiwen Jiang" userId="0e4016a5-9048-4e1b-922e-13dee76f1b6b" providerId="ADAL" clId="{78906D3E-BD67-44EE-B54E-D693E992523F}" dt="2021-10-27T22:49:17.546" v="5444" actId="1076"/>
          <ac:spMkLst>
            <pc:docMk/>
            <pc:sldMk cId="4081838792" sldId="807"/>
            <ac:spMk id="52" creationId="{BD7D4768-546E-4E75-95FA-A597F0F4AC95}"/>
          </ac:spMkLst>
        </pc:spChg>
        <pc:spChg chg="mod">
          <ac:chgData name="Weiwen Jiang" userId="0e4016a5-9048-4e1b-922e-13dee76f1b6b" providerId="ADAL" clId="{78906D3E-BD67-44EE-B54E-D693E992523F}" dt="2021-10-27T22:49:17.546" v="5444" actId="1076"/>
          <ac:spMkLst>
            <pc:docMk/>
            <pc:sldMk cId="4081838792" sldId="807"/>
            <ac:spMk id="53" creationId="{50CE7BFA-2386-492A-8229-38C08D95B60E}"/>
          </ac:spMkLst>
        </pc:spChg>
        <pc:spChg chg="mod">
          <ac:chgData name="Weiwen Jiang" userId="0e4016a5-9048-4e1b-922e-13dee76f1b6b" providerId="ADAL" clId="{78906D3E-BD67-44EE-B54E-D693E992523F}" dt="2021-10-27T22:49:17.546" v="5444" actId="1076"/>
          <ac:spMkLst>
            <pc:docMk/>
            <pc:sldMk cId="4081838792" sldId="807"/>
            <ac:spMk id="54" creationId="{7148E1FC-FCA0-46A5-A415-2C78E7F0DDEE}"/>
          </ac:spMkLst>
        </pc:spChg>
        <pc:spChg chg="mod">
          <ac:chgData name="Weiwen Jiang" userId="0e4016a5-9048-4e1b-922e-13dee76f1b6b" providerId="ADAL" clId="{78906D3E-BD67-44EE-B54E-D693E992523F}" dt="2021-10-27T22:49:17.546" v="5444" actId="1076"/>
          <ac:spMkLst>
            <pc:docMk/>
            <pc:sldMk cId="4081838792" sldId="807"/>
            <ac:spMk id="55" creationId="{34CEDDB4-682D-4B75-980B-B8334D78CCDF}"/>
          </ac:spMkLst>
        </pc:spChg>
        <pc:spChg chg="mod">
          <ac:chgData name="Weiwen Jiang" userId="0e4016a5-9048-4e1b-922e-13dee76f1b6b" providerId="ADAL" clId="{78906D3E-BD67-44EE-B54E-D693E992523F}" dt="2021-10-27T22:49:17.546" v="5444" actId="1076"/>
          <ac:spMkLst>
            <pc:docMk/>
            <pc:sldMk cId="4081838792" sldId="807"/>
            <ac:spMk id="56" creationId="{B94D10D0-29B8-4B98-99B1-B5A039A692DF}"/>
          </ac:spMkLst>
        </pc:spChg>
        <pc:spChg chg="mod">
          <ac:chgData name="Weiwen Jiang" userId="0e4016a5-9048-4e1b-922e-13dee76f1b6b" providerId="ADAL" clId="{78906D3E-BD67-44EE-B54E-D693E992523F}" dt="2021-10-27T22:49:17.546" v="5444" actId="1076"/>
          <ac:spMkLst>
            <pc:docMk/>
            <pc:sldMk cId="4081838792" sldId="807"/>
            <ac:spMk id="57" creationId="{BC7677C1-E755-442A-921E-4A1AB0EA9741}"/>
          </ac:spMkLst>
        </pc:spChg>
        <pc:spChg chg="mod">
          <ac:chgData name="Weiwen Jiang" userId="0e4016a5-9048-4e1b-922e-13dee76f1b6b" providerId="ADAL" clId="{78906D3E-BD67-44EE-B54E-D693E992523F}" dt="2021-10-27T22:49:17.546" v="5444" actId="1076"/>
          <ac:spMkLst>
            <pc:docMk/>
            <pc:sldMk cId="4081838792" sldId="807"/>
            <ac:spMk id="58" creationId="{D5345947-E9BC-4647-A0D5-C88B1F710553}"/>
          </ac:spMkLst>
        </pc:spChg>
        <pc:spChg chg="mod">
          <ac:chgData name="Weiwen Jiang" userId="0e4016a5-9048-4e1b-922e-13dee76f1b6b" providerId="ADAL" clId="{78906D3E-BD67-44EE-B54E-D693E992523F}" dt="2021-10-27T22:49:17.546" v="5444" actId="1076"/>
          <ac:spMkLst>
            <pc:docMk/>
            <pc:sldMk cId="4081838792" sldId="807"/>
            <ac:spMk id="59" creationId="{77E66F78-04F7-44E8-AB13-AA1E1AC3D0DE}"/>
          </ac:spMkLst>
        </pc:spChg>
        <pc:spChg chg="mod">
          <ac:chgData name="Weiwen Jiang" userId="0e4016a5-9048-4e1b-922e-13dee76f1b6b" providerId="ADAL" clId="{78906D3E-BD67-44EE-B54E-D693E992523F}" dt="2021-10-27T22:49:17.546" v="5444" actId="1076"/>
          <ac:spMkLst>
            <pc:docMk/>
            <pc:sldMk cId="4081838792" sldId="807"/>
            <ac:spMk id="60" creationId="{10CCB4EE-E782-4282-BD9F-D1E94E853DD7}"/>
          </ac:spMkLst>
        </pc:spChg>
        <pc:grpChg chg="mod">
          <ac:chgData name="Weiwen Jiang" userId="0e4016a5-9048-4e1b-922e-13dee76f1b6b" providerId="ADAL" clId="{78906D3E-BD67-44EE-B54E-D693E992523F}" dt="2021-10-27T22:49:17.546" v="5444" actId="1076"/>
          <ac:grpSpMkLst>
            <pc:docMk/>
            <pc:sldMk cId="4081838792" sldId="807"/>
            <ac:grpSpMk id="63" creationId="{CB5A1013-E7BE-4416-B14C-F461C173CED5}"/>
          </ac:grpSpMkLst>
        </pc:grpChg>
        <pc:picChg chg="mod">
          <ac:chgData name="Weiwen Jiang" userId="0e4016a5-9048-4e1b-922e-13dee76f1b6b" providerId="ADAL" clId="{78906D3E-BD67-44EE-B54E-D693E992523F}" dt="2021-10-27T22:49:17.546" v="5444" actId="1076"/>
          <ac:picMkLst>
            <pc:docMk/>
            <pc:sldMk cId="4081838792" sldId="807"/>
            <ac:picMk id="61" creationId="{050EB4EF-EC22-4C6F-B810-9392B9165626}"/>
          </ac:picMkLst>
        </pc:picChg>
        <pc:picChg chg="mod">
          <ac:chgData name="Weiwen Jiang" userId="0e4016a5-9048-4e1b-922e-13dee76f1b6b" providerId="ADAL" clId="{78906D3E-BD67-44EE-B54E-D693E992523F}" dt="2021-10-27T22:49:17.546" v="5444" actId="1076"/>
          <ac:picMkLst>
            <pc:docMk/>
            <pc:sldMk cId="4081838792" sldId="807"/>
            <ac:picMk id="62" creationId="{55EF1BC1-EA02-44C8-99C5-B74E0D284370}"/>
          </ac:picMkLst>
        </pc:picChg>
        <pc:picChg chg="mod">
          <ac:chgData name="Weiwen Jiang" userId="0e4016a5-9048-4e1b-922e-13dee76f1b6b" providerId="ADAL" clId="{78906D3E-BD67-44EE-B54E-D693E992523F}" dt="2021-10-27T22:49:17.546" v="5444" actId="1076"/>
          <ac:picMkLst>
            <pc:docMk/>
            <pc:sldMk cId="4081838792" sldId="807"/>
            <ac:picMk id="66" creationId="{C89E6C58-79D8-4502-8282-3F7CC0332632}"/>
          </ac:picMkLst>
        </pc:picChg>
        <pc:picChg chg="mod">
          <ac:chgData name="Weiwen Jiang" userId="0e4016a5-9048-4e1b-922e-13dee76f1b6b" providerId="ADAL" clId="{78906D3E-BD67-44EE-B54E-D693E992523F}" dt="2021-10-27T22:49:17.546" v="5444" actId="1076"/>
          <ac:picMkLst>
            <pc:docMk/>
            <pc:sldMk cId="4081838792" sldId="807"/>
            <ac:picMk id="67" creationId="{AAB59518-DF09-48B4-81AD-72179754B21C}"/>
          </ac:picMkLst>
        </pc:picChg>
      </pc:sldChg>
      <pc:sldChg chg="addSp delSp modSp new mod ord modClrScheme modShow chgLayout">
        <pc:chgData name="Weiwen Jiang" userId="0e4016a5-9048-4e1b-922e-13dee76f1b6b" providerId="ADAL" clId="{78906D3E-BD67-44EE-B54E-D693E992523F}" dt="2021-10-29T03:05:30.360" v="6691" actId="729"/>
        <pc:sldMkLst>
          <pc:docMk/>
          <pc:sldMk cId="3803475994" sldId="808"/>
        </pc:sldMkLst>
        <pc:spChg chg="del">
          <ac:chgData name="Weiwen Jiang" userId="0e4016a5-9048-4e1b-922e-13dee76f1b6b" providerId="ADAL" clId="{78906D3E-BD67-44EE-B54E-D693E992523F}" dt="2021-10-28T23:43:30.715" v="6638" actId="700"/>
          <ac:spMkLst>
            <pc:docMk/>
            <pc:sldMk cId="3803475994" sldId="808"/>
            <ac:spMk id="2" creationId="{47DE8F81-14CD-473F-BA95-E40CF6CFBD17}"/>
          </ac:spMkLst>
        </pc:spChg>
        <pc:spChg chg="del">
          <ac:chgData name="Weiwen Jiang" userId="0e4016a5-9048-4e1b-922e-13dee76f1b6b" providerId="ADAL" clId="{78906D3E-BD67-44EE-B54E-D693E992523F}" dt="2021-10-28T23:43:30.715" v="6638" actId="700"/>
          <ac:spMkLst>
            <pc:docMk/>
            <pc:sldMk cId="3803475994" sldId="808"/>
            <ac:spMk id="3" creationId="{FA5585FE-98AB-43D9-8C1E-4583CFF3BE80}"/>
          </ac:spMkLst>
        </pc:spChg>
        <pc:spChg chg="add mod">
          <ac:chgData name="Weiwen Jiang" userId="0e4016a5-9048-4e1b-922e-13dee76f1b6b" providerId="ADAL" clId="{78906D3E-BD67-44EE-B54E-D693E992523F}" dt="2021-10-28T23:43:30.715" v="6638" actId="700"/>
          <ac:spMkLst>
            <pc:docMk/>
            <pc:sldMk cId="3803475994" sldId="808"/>
            <ac:spMk id="4" creationId="{6E90CF1B-5484-4ADA-96F1-8BBE808D2647}"/>
          </ac:spMkLst>
        </pc:spChg>
        <pc:spChg chg="add mod">
          <ac:chgData name="Weiwen Jiang" userId="0e4016a5-9048-4e1b-922e-13dee76f1b6b" providerId="ADAL" clId="{78906D3E-BD67-44EE-B54E-D693E992523F}" dt="2021-10-28T23:48:40.769" v="6654" actId="1076"/>
          <ac:spMkLst>
            <pc:docMk/>
            <pc:sldMk cId="3803475994" sldId="808"/>
            <ac:spMk id="5" creationId="{A178A1D6-15F1-412B-870A-CE75EA59E98F}"/>
          </ac:spMkLst>
        </pc:spChg>
        <pc:picChg chg="add mod">
          <ac:chgData name="Weiwen Jiang" userId="0e4016a5-9048-4e1b-922e-13dee76f1b6b" providerId="ADAL" clId="{78906D3E-BD67-44EE-B54E-D693E992523F}" dt="2021-10-29T00:24:37.965" v="6685" actId="1076"/>
          <ac:picMkLst>
            <pc:docMk/>
            <pc:sldMk cId="3803475994" sldId="808"/>
            <ac:picMk id="6" creationId="{F4625F87-50AB-43AA-98A1-7F032DB3F206}"/>
          </ac:picMkLst>
        </pc:picChg>
        <pc:picChg chg="add del mod">
          <ac:chgData name="Weiwen Jiang" userId="0e4016a5-9048-4e1b-922e-13dee76f1b6b" providerId="ADAL" clId="{78906D3E-BD67-44EE-B54E-D693E992523F}" dt="2021-10-29T00:24:09.555" v="6672"/>
          <ac:picMkLst>
            <pc:docMk/>
            <pc:sldMk cId="3803475994" sldId="808"/>
            <ac:picMk id="9" creationId="{DE95F8B8-0281-4147-B243-C01B7A04B44D}"/>
          </ac:picMkLst>
        </pc:picChg>
        <pc:picChg chg="add del mod">
          <ac:chgData name="Weiwen Jiang" userId="0e4016a5-9048-4e1b-922e-13dee76f1b6b" providerId="ADAL" clId="{78906D3E-BD67-44EE-B54E-D693E992523F}" dt="2021-10-29T00:24:09.286" v="6671"/>
          <ac:picMkLst>
            <pc:docMk/>
            <pc:sldMk cId="3803475994" sldId="808"/>
            <ac:picMk id="10" creationId="{E6828F03-C5D8-4421-9558-4E1BAA417DBD}"/>
          </ac:picMkLst>
        </pc:picChg>
        <pc:picChg chg="add del mod">
          <ac:chgData name="Weiwen Jiang" userId="0e4016a5-9048-4e1b-922e-13dee76f1b6b" providerId="ADAL" clId="{78906D3E-BD67-44EE-B54E-D693E992523F}" dt="2021-10-29T00:24:12.066" v="6676"/>
          <ac:picMkLst>
            <pc:docMk/>
            <pc:sldMk cId="3803475994" sldId="808"/>
            <ac:picMk id="11" creationId="{185C07F8-11C6-4C10-95A8-8555341B93F4}"/>
          </ac:picMkLst>
        </pc:picChg>
        <pc:picChg chg="add del mod">
          <ac:chgData name="Weiwen Jiang" userId="0e4016a5-9048-4e1b-922e-13dee76f1b6b" providerId="ADAL" clId="{78906D3E-BD67-44EE-B54E-D693E992523F}" dt="2021-10-29T00:24:13.767" v="6678"/>
          <ac:picMkLst>
            <pc:docMk/>
            <pc:sldMk cId="3803475994" sldId="808"/>
            <ac:picMk id="12" creationId="{702ADB01-E073-45B1-B916-EF0C550B1C7A}"/>
          </ac:picMkLst>
        </pc:picChg>
        <pc:picChg chg="add mod">
          <ac:chgData name="Weiwen Jiang" userId="0e4016a5-9048-4e1b-922e-13dee76f1b6b" providerId="ADAL" clId="{78906D3E-BD67-44EE-B54E-D693E992523F}" dt="2021-10-29T00:19:02.052" v="6660" actId="1076"/>
          <ac:picMkLst>
            <pc:docMk/>
            <pc:sldMk cId="3803475994" sldId="808"/>
            <ac:picMk id="1026" creationId="{41DE593D-ABC0-4077-9D8B-84D1D18ECA34}"/>
          </ac:picMkLst>
        </pc:picChg>
        <pc:picChg chg="add mod">
          <ac:chgData name="Weiwen Jiang" userId="0e4016a5-9048-4e1b-922e-13dee76f1b6b" providerId="ADAL" clId="{78906D3E-BD67-44EE-B54E-D693E992523F}" dt="2021-10-28T23:48:58.880" v="6658" actId="1076"/>
          <ac:picMkLst>
            <pc:docMk/>
            <pc:sldMk cId="3803475994" sldId="808"/>
            <ac:picMk id="1028" creationId="{10F283AA-3970-4FE2-AA60-59ECB32B67EF}"/>
          </ac:picMkLst>
        </pc:picChg>
        <pc:picChg chg="add del mod">
          <ac:chgData name="Weiwen Jiang" userId="0e4016a5-9048-4e1b-922e-13dee76f1b6b" providerId="ADAL" clId="{78906D3E-BD67-44EE-B54E-D693E992523F}" dt="2021-10-29T00:24:28.136" v="6682" actId="478"/>
          <ac:picMkLst>
            <pc:docMk/>
            <pc:sldMk cId="3803475994" sldId="808"/>
            <ac:picMk id="1030" creationId="{43199F20-BD45-4B7A-89E7-1EA19FB107CE}"/>
          </ac:picMkLst>
        </pc:picChg>
      </pc:sldChg>
      <pc:sldChg chg="new del">
        <pc:chgData name="Weiwen Jiang" userId="0e4016a5-9048-4e1b-922e-13dee76f1b6b" providerId="ADAL" clId="{78906D3E-BD67-44EE-B54E-D693E992523F}" dt="2021-10-29T03:05:24.166" v="6688" actId="47"/>
        <pc:sldMkLst>
          <pc:docMk/>
          <pc:sldMk cId="1931966194" sldId="809"/>
        </pc:sldMkLst>
      </pc:sldChg>
      <pc:sldMasterChg chg="modSldLayout">
        <pc:chgData name="Weiwen Jiang" userId="0e4016a5-9048-4e1b-922e-13dee76f1b6b" providerId="ADAL" clId="{78906D3E-BD67-44EE-B54E-D693E992523F}" dt="2021-10-27T17:43:01.984" v="3785"/>
        <pc:sldMasterMkLst>
          <pc:docMk/>
          <pc:sldMasterMk cId="1740110889" sldId="2147483660"/>
        </pc:sldMasterMkLst>
        <pc:sldLayoutChg chg="modSp mod">
          <pc:chgData name="Weiwen Jiang" userId="0e4016a5-9048-4e1b-922e-13dee76f1b6b" providerId="ADAL" clId="{78906D3E-BD67-44EE-B54E-D693E992523F}" dt="2021-10-27T17:42:57.265" v="3783"/>
          <pc:sldLayoutMkLst>
            <pc:docMk/>
            <pc:sldMasterMk cId="1740110889" sldId="2147483660"/>
            <pc:sldLayoutMk cId="3305173301" sldId="2147483662"/>
          </pc:sldLayoutMkLst>
          <pc:spChg chg="mod">
            <ac:chgData name="Weiwen Jiang" userId="0e4016a5-9048-4e1b-922e-13dee76f1b6b" providerId="ADAL" clId="{78906D3E-BD67-44EE-B54E-D693E992523F}" dt="2021-10-27T17:42:57.265" v="3783"/>
            <ac:spMkLst>
              <pc:docMk/>
              <pc:sldMasterMk cId="1740110889" sldId="2147483660"/>
              <pc:sldLayoutMk cId="3305173301" sldId="2147483662"/>
              <ac:spMk id="10" creationId="{83BC8A6A-78E0-4272-B2A9-E9D5E2EFA77C}"/>
            </ac:spMkLst>
          </pc:spChg>
        </pc:sldLayoutChg>
        <pc:sldLayoutChg chg="modSp mod">
          <pc:chgData name="Weiwen Jiang" userId="0e4016a5-9048-4e1b-922e-13dee76f1b6b" providerId="ADAL" clId="{78906D3E-BD67-44EE-B54E-D693E992523F}" dt="2021-10-27T17:42:58.774" v="3784"/>
          <pc:sldLayoutMkLst>
            <pc:docMk/>
            <pc:sldMasterMk cId="1740110889" sldId="2147483660"/>
            <pc:sldLayoutMk cId="2254817612" sldId="2147483677"/>
          </pc:sldLayoutMkLst>
          <pc:spChg chg="mod">
            <ac:chgData name="Weiwen Jiang" userId="0e4016a5-9048-4e1b-922e-13dee76f1b6b" providerId="ADAL" clId="{78906D3E-BD67-44EE-B54E-D693E992523F}" dt="2021-10-27T17:42:58.774" v="3784"/>
            <ac:spMkLst>
              <pc:docMk/>
              <pc:sldMasterMk cId="1740110889" sldId="2147483660"/>
              <pc:sldLayoutMk cId="2254817612" sldId="2147483677"/>
              <ac:spMk id="12" creationId="{D6F6EFD8-CB6A-4AE1-B71F-BB86E4A66325}"/>
            </ac:spMkLst>
          </pc:spChg>
        </pc:sldLayoutChg>
        <pc:sldLayoutChg chg="modSp mod">
          <pc:chgData name="Weiwen Jiang" userId="0e4016a5-9048-4e1b-922e-13dee76f1b6b" providerId="ADAL" clId="{78906D3E-BD67-44EE-B54E-D693E992523F}" dt="2021-10-27T17:42:53.860" v="3782"/>
          <pc:sldLayoutMkLst>
            <pc:docMk/>
            <pc:sldMasterMk cId="1740110889" sldId="2147483660"/>
            <pc:sldLayoutMk cId="3112375957" sldId="2147483678"/>
          </pc:sldLayoutMkLst>
          <pc:spChg chg="mod">
            <ac:chgData name="Weiwen Jiang" userId="0e4016a5-9048-4e1b-922e-13dee76f1b6b" providerId="ADAL" clId="{78906D3E-BD67-44EE-B54E-D693E992523F}" dt="2021-10-27T17:42:53.860" v="3782"/>
            <ac:spMkLst>
              <pc:docMk/>
              <pc:sldMasterMk cId="1740110889" sldId="2147483660"/>
              <pc:sldLayoutMk cId="3112375957" sldId="2147483678"/>
              <ac:spMk id="12" creationId="{D6F6EFD8-CB6A-4AE1-B71F-BB86E4A66325}"/>
            </ac:spMkLst>
          </pc:spChg>
        </pc:sldLayoutChg>
        <pc:sldLayoutChg chg="modSp mod">
          <pc:chgData name="Weiwen Jiang" userId="0e4016a5-9048-4e1b-922e-13dee76f1b6b" providerId="ADAL" clId="{78906D3E-BD67-44EE-B54E-D693E992523F}" dt="2021-10-27T17:43:01.984" v="3785"/>
          <pc:sldLayoutMkLst>
            <pc:docMk/>
            <pc:sldMasterMk cId="1740110889" sldId="2147483660"/>
            <pc:sldLayoutMk cId="4148987842" sldId="2147483679"/>
          </pc:sldLayoutMkLst>
          <pc:spChg chg="mod">
            <ac:chgData name="Weiwen Jiang" userId="0e4016a5-9048-4e1b-922e-13dee76f1b6b" providerId="ADAL" clId="{78906D3E-BD67-44EE-B54E-D693E992523F}" dt="2021-10-27T17:43:01.984" v="3785"/>
            <ac:spMkLst>
              <pc:docMk/>
              <pc:sldMasterMk cId="1740110889" sldId="2147483660"/>
              <pc:sldLayoutMk cId="4148987842" sldId="2147483679"/>
              <ac:spMk id="12" creationId="{D6F6EFD8-CB6A-4AE1-B71F-BB86E4A66325}"/>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C9BC5-6BEA-F340-98D4-D2D96B564EE1}" type="datetimeFigureOut">
              <a:rPr lang="en-US" smtClean="0"/>
              <a:t>3/31/2025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95D9B5-480C-FA4E-8D16-720F54051EB1}" type="slidenum">
              <a:rPr lang="en-US" smtClean="0"/>
              <a:t>‹#›</a:t>
            </a:fld>
            <a:endParaRPr lang="en-US"/>
          </a:p>
        </p:txBody>
      </p:sp>
    </p:spTree>
    <p:extLst>
      <p:ext uri="{BB962C8B-B14F-4D97-AF65-F5344CB8AC3E}">
        <p14:creationId xmlns:p14="http://schemas.microsoft.com/office/powerpoint/2010/main" val="295727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Today, we expect that the computing can not only do the repeated jobs but also do these jobs smartly. That is, we would like to integrate intelligence in these systems to further reduce the burden on human beings.</a:t>
            </a:r>
            <a:endParaRPr lang="zh-CN" altLang="en-US" dirty="0"/>
          </a:p>
        </p:txBody>
      </p:sp>
      <p:sp>
        <p:nvSpPr>
          <p:cNvPr id="4" name="日期占位符 3"/>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2/18/2020</a:t>
            </a: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灯片编号占位符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FE92ED-C7E3-5E48-B988-0B303B117ED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53142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Jan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FNAS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April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FPGA/DNN</a:t>
            </a:r>
            <a:r>
              <a:rPr lang="zh-CN" altLang="en-US"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UIUC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Aug</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HW/SW</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Co-exploration</a:t>
            </a:r>
            <a:r>
              <a:rPr lang="zh-CN" altLang="en-US"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September2019</a:t>
            </a:r>
            <a:r>
              <a:rPr lang="zh-CN" altLang="en-US" sz="1200" b="0" i="0" kern="1200" dirty="0">
                <a:solidFill>
                  <a:schemeClr val="tx1"/>
                </a:solidFill>
                <a:effectLst/>
                <a:latin typeface="+mn-lt"/>
                <a:ea typeface="+mn-ea"/>
                <a:cs typeface="+mn-cs"/>
              </a:rPr>
              <a:t> </a:t>
            </a:r>
            <a:r>
              <a:rPr lang="en-US" altLang="zh-CN" sz="1200" b="1" i="0" kern="1200" dirty="0" err="1">
                <a:solidFill>
                  <a:schemeClr val="tx1"/>
                </a:solidFill>
                <a:effectLst/>
                <a:latin typeface="+mn-lt"/>
                <a:ea typeface="+mn-ea"/>
                <a:cs typeface="+mn-cs"/>
              </a:rPr>
              <a:t>SkyNet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 National Security Agency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Dec</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NANDS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ASP-DAC20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Jan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2020</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NASAIC</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DAC</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2020</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May2020</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EDD</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Net</a:t>
            </a:r>
            <a:r>
              <a:rPr lang="zh-CN" altLang="en-US"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dirty="0"/>
              <a:t>Efficient Differentiable DNN Architecture and Implementation Co-search for Embedded AI Solutions</a:t>
            </a:r>
            <a:endParaRPr lang="zh-CN" altLang="en-US" b="1" i="0" dirty="0">
              <a:latin typeface="+mn-lt"/>
            </a:endParaRPr>
          </a:p>
        </p:txBody>
      </p:sp>
      <p:sp>
        <p:nvSpPr>
          <p:cNvPr id="4" name="日期占位符 3"/>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2/18/2020</a:t>
            </a: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灯片编号占位符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FE92ED-C7E3-5E48-B988-0B303B117ED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78678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Jan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FNAS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April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FPGA/DNN</a:t>
            </a:r>
            <a:r>
              <a:rPr lang="zh-CN" altLang="en-US"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UIUC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Aug</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HW/SW</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Co-exploration</a:t>
            </a:r>
            <a:r>
              <a:rPr lang="zh-CN" altLang="en-US"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September2019</a:t>
            </a:r>
            <a:r>
              <a:rPr lang="zh-CN" altLang="en-US" sz="1200" b="0" i="0" kern="1200" dirty="0">
                <a:solidFill>
                  <a:schemeClr val="tx1"/>
                </a:solidFill>
                <a:effectLst/>
                <a:latin typeface="+mn-lt"/>
                <a:ea typeface="+mn-ea"/>
                <a:cs typeface="+mn-cs"/>
              </a:rPr>
              <a:t> </a:t>
            </a:r>
            <a:r>
              <a:rPr lang="en-US" altLang="zh-CN" sz="1200" b="1" i="0" kern="1200" dirty="0" err="1">
                <a:solidFill>
                  <a:schemeClr val="tx1"/>
                </a:solidFill>
                <a:effectLst/>
                <a:latin typeface="+mn-lt"/>
                <a:ea typeface="+mn-ea"/>
                <a:cs typeface="+mn-cs"/>
              </a:rPr>
              <a:t>SkyNet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 National Security Agency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Dec</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NANDS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ASP-DAC20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Jan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2020</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NASAIC</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DAC</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2020</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May2020</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EDD</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Net</a:t>
            </a:r>
            <a:r>
              <a:rPr lang="zh-CN" altLang="en-US"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dirty="0"/>
              <a:t>Efficient Differentiable DNN Architecture and Implementation Co-search for Embedded AI Solutions</a:t>
            </a:r>
            <a:endParaRPr lang="zh-CN" altLang="en-US" b="1" i="0" dirty="0">
              <a:latin typeface="+mn-lt"/>
            </a:endParaRPr>
          </a:p>
        </p:txBody>
      </p:sp>
      <p:sp>
        <p:nvSpPr>
          <p:cNvPr id="4" name="日期占位符 3"/>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2/18/2020</a:t>
            </a: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灯片编号占位符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FE92ED-C7E3-5E48-B988-0B303B117ED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57990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Jan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FNAS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April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FPGA/DNN</a:t>
            </a:r>
            <a:r>
              <a:rPr lang="zh-CN" altLang="en-US"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UIUC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Aug</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HW/SW</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Co-exploration</a:t>
            </a:r>
            <a:r>
              <a:rPr lang="zh-CN" altLang="en-US"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September2019</a:t>
            </a:r>
            <a:r>
              <a:rPr lang="zh-CN" altLang="en-US" sz="1200" b="0" i="0" kern="1200" dirty="0">
                <a:solidFill>
                  <a:schemeClr val="tx1"/>
                </a:solidFill>
                <a:effectLst/>
                <a:latin typeface="+mn-lt"/>
                <a:ea typeface="+mn-ea"/>
                <a:cs typeface="+mn-cs"/>
              </a:rPr>
              <a:t> </a:t>
            </a:r>
            <a:r>
              <a:rPr lang="en-US" altLang="zh-CN" sz="1200" b="1" i="0" kern="1200" dirty="0" err="1">
                <a:solidFill>
                  <a:schemeClr val="tx1"/>
                </a:solidFill>
                <a:effectLst/>
                <a:latin typeface="+mn-lt"/>
                <a:ea typeface="+mn-ea"/>
                <a:cs typeface="+mn-cs"/>
              </a:rPr>
              <a:t>SkyNet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 National Security Agency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Dec</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NANDS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ASP-DAC20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Jan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2020</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NASAIC</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DAC</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2020</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May2020</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EDD</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Net</a:t>
            </a:r>
            <a:r>
              <a:rPr lang="zh-CN" altLang="en-US"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dirty="0"/>
              <a:t>Efficient Differentiable DNN Architecture and Implementation Co-search for Embedded AI Solutions</a:t>
            </a:r>
            <a:endParaRPr lang="zh-CN" altLang="en-US" b="1" i="0" dirty="0">
              <a:latin typeface="+mn-lt"/>
            </a:endParaRPr>
          </a:p>
        </p:txBody>
      </p:sp>
      <p:sp>
        <p:nvSpPr>
          <p:cNvPr id="4" name="日期占位符 3"/>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2/18/2020</a:t>
            </a: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灯片编号占位符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FE92ED-C7E3-5E48-B988-0B303B117ED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079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5D9B5-480C-FA4E-8D16-720F54051EB1}" type="slidenum">
              <a:rPr lang="en-US" smtClean="0"/>
              <a:t>20</a:t>
            </a:fld>
            <a:endParaRPr lang="en-US"/>
          </a:p>
        </p:txBody>
      </p:sp>
    </p:spTree>
    <p:extLst>
      <p:ext uri="{BB962C8B-B14F-4D97-AF65-F5344CB8AC3E}">
        <p14:creationId xmlns:p14="http://schemas.microsoft.com/office/powerpoint/2010/main" val="3625323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list of my journal publications, including nature </a:t>
            </a:r>
            <a:r>
              <a:rPr lang="en-US" dirty="0" err="1"/>
              <a:t>electionics</a:t>
            </a:r>
            <a:r>
              <a:rPr lang="en-US" dirty="0"/>
              <a:t>, nature communications, and several IEEE and ACM transactions papers.</a:t>
            </a:r>
          </a:p>
        </p:txBody>
      </p:sp>
      <p:sp>
        <p:nvSpPr>
          <p:cNvPr id="4" name="Date Placeholder 3"/>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2/18/2020</a:t>
            </a: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FE92ED-C7E3-5E48-B988-0B303B117ED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54071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2/18/2020</a:t>
            </a: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FE92ED-C7E3-5E48-B988-0B303B117ED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9483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selected list of my conference publications.</a:t>
            </a:r>
          </a:p>
        </p:txBody>
      </p:sp>
      <p:sp>
        <p:nvSpPr>
          <p:cNvPr id="4" name="Date Placeholder 3"/>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2/18/2020</a:t>
            </a: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FE92ED-C7E3-5E48-B988-0B303B117ED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4286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2/18/2020</a:t>
            </a: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FE92ED-C7E3-5E48-B988-0B303B117ED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3009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altLang="zh-CN" dirty="0"/>
              <a:t>==</a:t>
            </a:r>
            <a:r>
              <a:rPr lang="zh-CN" altLang="en-US" dirty="0"/>
              <a:t> </a:t>
            </a:r>
            <a:r>
              <a:rPr lang="en-US" altLang="zh-CN" dirty="0"/>
              <a:t>Until</a:t>
            </a:r>
            <a:r>
              <a:rPr lang="zh-CN" altLang="en-US" dirty="0"/>
              <a:t> </a:t>
            </a:r>
            <a:r>
              <a:rPr lang="en-US" altLang="zh-CN" dirty="0"/>
              <a:t>now,</a:t>
            </a:r>
            <a:r>
              <a:rPr lang="zh-CN" altLang="en-US" dirty="0"/>
              <a:t> </a:t>
            </a:r>
            <a:r>
              <a:rPr lang="en-US" altLang="zh-CN" dirty="0"/>
              <a:t>everything</a:t>
            </a:r>
            <a:r>
              <a:rPr lang="zh-CN" altLang="en-US" dirty="0"/>
              <a:t> </a:t>
            </a:r>
            <a:r>
              <a:rPr lang="en-US" altLang="zh-CN" dirty="0"/>
              <a:t>seems</a:t>
            </a:r>
            <a:r>
              <a:rPr lang="zh-CN" altLang="en-US" dirty="0"/>
              <a:t> </a:t>
            </a:r>
            <a:r>
              <a:rPr lang="en-US" altLang="zh-CN" dirty="0"/>
              <a:t>to</a:t>
            </a:r>
            <a:r>
              <a:rPr lang="zh-CN" altLang="en-US" dirty="0"/>
              <a:t> </a:t>
            </a:r>
            <a:r>
              <a:rPr lang="en-US" altLang="zh-CN" dirty="0"/>
              <a:t>be</a:t>
            </a:r>
            <a:r>
              <a:rPr lang="zh-CN" altLang="en-US" dirty="0"/>
              <a:t> </a:t>
            </a:r>
            <a:r>
              <a:rPr lang="en-US" altLang="zh-CN" dirty="0"/>
              <a:t>great,</a:t>
            </a:r>
            <a:r>
              <a:rPr lang="zh-CN" altLang="en-US" dirty="0"/>
              <a:t> </a:t>
            </a:r>
            <a:r>
              <a:rPr lang="en-US" altLang="zh-CN" dirty="0"/>
              <a:t>and</a:t>
            </a:r>
            <a:r>
              <a:rPr lang="zh-CN" altLang="en-US" dirty="0"/>
              <a:t> </a:t>
            </a:r>
            <a:r>
              <a:rPr lang="en-US" altLang="zh-CN" dirty="0"/>
              <a:t>the</a:t>
            </a:r>
            <a:r>
              <a:rPr lang="zh-CN" altLang="en-US" dirty="0"/>
              <a:t> </a:t>
            </a:r>
            <a:r>
              <a:rPr lang="en-US" altLang="zh-CN" dirty="0"/>
              <a:t>above</a:t>
            </a:r>
            <a:r>
              <a:rPr lang="zh-CN" altLang="en-US" dirty="0"/>
              <a:t> </a:t>
            </a:r>
            <a:r>
              <a:rPr lang="en-US" altLang="zh-CN" dirty="0"/>
              <a:t>bottlenecks</a:t>
            </a:r>
            <a:r>
              <a:rPr lang="zh-CN" altLang="en-US" dirty="0"/>
              <a:t> </a:t>
            </a:r>
            <a:r>
              <a:rPr lang="en-US" altLang="zh-CN" dirty="0"/>
              <a:t>have</a:t>
            </a:r>
            <a:r>
              <a:rPr lang="zh-CN" altLang="en-US" dirty="0"/>
              <a:t> </a:t>
            </a:r>
            <a:r>
              <a:rPr lang="en-US" altLang="zh-CN" dirty="0"/>
              <a:t>been</a:t>
            </a:r>
            <a:r>
              <a:rPr lang="zh-CN" altLang="en-US" dirty="0"/>
              <a:t> </a:t>
            </a:r>
            <a:r>
              <a:rPr lang="en-US" altLang="zh-CN" dirty="0"/>
              <a:t>addressed</a:t>
            </a:r>
            <a:r>
              <a:rPr lang="zh-CN" altLang="en-US" dirty="0"/>
              <a:t> </a:t>
            </a:r>
            <a:r>
              <a:rPr lang="en-US" altLang="zh-CN" dirty="0"/>
              <a:t>by</a:t>
            </a:r>
            <a:r>
              <a:rPr lang="zh-CN" altLang="en-US" dirty="0"/>
              <a:t> </a:t>
            </a:r>
            <a:r>
              <a:rPr lang="en-US" altLang="zh-CN" dirty="0"/>
              <a:t>Auto</a:t>
            </a:r>
            <a:r>
              <a:rPr lang="zh-CN" altLang="en-US" dirty="0"/>
              <a:t> </a:t>
            </a:r>
            <a:r>
              <a:rPr lang="en-US" altLang="zh-CN" dirty="0"/>
              <a:t>ML</a:t>
            </a:r>
            <a:r>
              <a:rPr lang="zh-CN" altLang="en-US" dirty="0"/>
              <a:t> </a:t>
            </a:r>
            <a:r>
              <a:rPr lang="en-US" altLang="zh-CN" dirty="0"/>
              <a:t>approaches</a:t>
            </a:r>
            <a:r>
              <a:rPr lang="zh-CN" altLang="en-US" dirty="0"/>
              <a:t> </a:t>
            </a:r>
            <a:r>
              <a:rPr lang="en-US" altLang="zh-CN" dirty="0"/>
              <a:t>and</a:t>
            </a:r>
            <a:r>
              <a:rPr lang="zh-CN" altLang="en-US" dirty="0"/>
              <a:t> </a:t>
            </a:r>
            <a:r>
              <a:rPr lang="en-US" altLang="zh-CN" dirty="0"/>
              <a:t>techniques.</a:t>
            </a:r>
          </a:p>
          <a:p>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Can</a:t>
            </a:r>
            <a:r>
              <a:rPr lang="zh-CN" altLang="en-US" dirty="0"/>
              <a:t> </a:t>
            </a:r>
            <a:r>
              <a:rPr lang="en-US" altLang="zh-CN" dirty="0"/>
              <a:t>you</a:t>
            </a:r>
            <a:r>
              <a:rPr lang="zh-CN" altLang="en-US" dirty="0"/>
              <a:t> </a:t>
            </a:r>
            <a:r>
              <a:rPr lang="en-US" altLang="zh-CN" dirty="0"/>
              <a:t>think</a:t>
            </a:r>
            <a:r>
              <a:rPr lang="zh-CN" altLang="en-US" dirty="0"/>
              <a:t> </a:t>
            </a:r>
            <a:r>
              <a:rPr lang="en-US" altLang="zh-CN" dirty="0"/>
              <a:t>about</a:t>
            </a:r>
            <a:r>
              <a:rPr lang="zh-CN" altLang="en-US" dirty="0"/>
              <a:t> </a:t>
            </a:r>
            <a:r>
              <a:rPr lang="en-US" altLang="zh-CN" dirty="0"/>
              <a:t>anything</a:t>
            </a:r>
            <a:r>
              <a:rPr lang="zh-CN" altLang="en-US" dirty="0"/>
              <a:t> </a:t>
            </a:r>
            <a:r>
              <a:rPr lang="en-US" altLang="zh-CN" dirty="0"/>
              <a:t>missed,</a:t>
            </a:r>
            <a:r>
              <a:rPr lang="zh-CN" altLang="en-US" dirty="0"/>
              <a:t> </a:t>
            </a:r>
            <a:r>
              <a:rPr lang="en-US" altLang="zh-CN" dirty="0"/>
              <a:t>or</a:t>
            </a:r>
            <a:r>
              <a:rPr lang="zh-CN" altLang="en-US" dirty="0"/>
              <a:t> </a:t>
            </a:r>
            <a:r>
              <a:rPr lang="en-US" altLang="zh-CN" dirty="0"/>
              <a:t>any</a:t>
            </a:r>
            <a:r>
              <a:rPr lang="zh-CN" altLang="en-US" dirty="0"/>
              <a:t> </a:t>
            </a:r>
            <a:r>
              <a:rPr lang="en-US" altLang="zh-CN" dirty="0"/>
              <a:t>problems?</a:t>
            </a:r>
            <a:r>
              <a:rPr lang="zh-CN" altLang="en-US" dirty="0"/>
              <a:t> </a:t>
            </a:r>
            <a:r>
              <a:rPr lang="en-US" altLang="zh-CN" dirty="0"/>
              <a:t>especially</a:t>
            </a:r>
            <a:r>
              <a:rPr lang="zh-CN" altLang="en-US" dirty="0"/>
              <a:t> </a:t>
            </a:r>
            <a:r>
              <a:rPr lang="en-US" altLang="zh-CN" dirty="0"/>
              <a:t>in</a:t>
            </a:r>
            <a:r>
              <a:rPr lang="zh-CN" altLang="en-US" dirty="0"/>
              <a:t> </a:t>
            </a:r>
            <a:r>
              <a:rPr lang="en-US" altLang="zh-CN" dirty="0"/>
              <a:t>these</a:t>
            </a:r>
            <a:r>
              <a:rPr lang="zh-CN" altLang="en-US" dirty="0"/>
              <a:t> </a:t>
            </a:r>
            <a:r>
              <a:rPr lang="en-US" altLang="zh-CN" dirty="0"/>
              <a:t>two</a:t>
            </a:r>
            <a:r>
              <a:rPr lang="zh-CN" altLang="en-US" dirty="0"/>
              <a:t> </a:t>
            </a:r>
            <a:r>
              <a:rPr lang="en-US" altLang="zh-CN" dirty="0"/>
              <a:t>applications</a:t>
            </a:r>
            <a:r>
              <a:rPr lang="zh-CN" altLang="en-US" dirty="0"/>
              <a:t> </a:t>
            </a:r>
            <a:r>
              <a:rPr lang="en-US" altLang="zh-CN" dirty="0"/>
              <a:t>about</a:t>
            </a:r>
            <a:r>
              <a:rPr lang="zh-CN" altLang="en-US" dirty="0"/>
              <a:t> </a:t>
            </a:r>
            <a:r>
              <a:rPr lang="en-US" dirty="0">
                <a:solidFill>
                  <a:prstClr val="black"/>
                </a:solidFill>
                <a:latin typeface="+mn-lt"/>
              </a:rPr>
              <a:t>ML in Medical Imaging</a:t>
            </a:r>
            <a:r>
              <a:rPr lang="zh-CN" altLang="en-US" dirty="0">
                <a:solidFill>
                  <a:prstClr val="black"/>
                </a:solidFill>
                <a:latin typeface="+mn-lt"/>
              </a:rPr>
              <a:t> </a:t>
            </a:r>
            <a:r>
              <a:rPr lang="en-US" altLang="zh-CN" dirty="0">
                <a:solidFill>
                  <a:prstClr val="black"/>
                </a:solidFill>
                <a:latin typeface="+mn-lt"/>
              </a:rPr>
              <a:t>(</a:t>
            </a:r>
            <a:r>
              <a:rPr kumimoji="0" lang="en-US" altLang="zh-CN" sz="1200" b="0" i="0" u="none" strike="noStrike" kern="1200" cap="none" spc="0" normalizeH="0" baseline="0" noProof="0" dirty="0">
                <a:ln>
                  <a:noFill/>
                </a:ln>
                <a:solidFill>
                  <a:prstClr val="black"/>
                </a:solidFill>
                <a:effectLst/>
                <a:uLnTx/>
                <a:uFillTx/>
                <a:latin typeface="+mn-lt"/>
                <a:ea typeface="+mn-ea"/>
                <a:cs typeface="Calibri" panose="020F0502020204030204" pitchFamily="34" charset="0"/>
              </a:rPr>
              <a:t>Dermatology Diagnosis)</a:t>
            </a:r>
            <a:r>
              <a:rPr kumimoji="0" lang="zh-CN" altLang="en-US" sz="1200" b="0" i="0" u="none" strike="noStrike" kern="1200" cap="none" spc="0" normalizeH="0" baseline="0" noProof="0" dirty="0">
                <a:ln>
                  <a:noFill/>
                </a:ln>
                <a:solidFill>
                  <a:prstClr val="black"/>
                </a:solidFill>
                <a:effectLst/>
                <a:uLnTx/>
                <a:uFillTx/>
                <a:latin typeface="+mn-lt"/>
                <a:ea typeface="+mn-ea"/>
                <a:cs typeface="Calibri" panose="020F0502020204030204" pitchFamily="34" charset="0"/>
              </a:rPr>
              <a:t> </a:t>
            </a:r>
            <a:r>
              <a:rPr kumimoji="0" lang="en-US" altLang="zh-CN" sz="1200" b="0" i="0" u="none" strike="noStrike" kern="1200" cap="none" spc="0" normalizeH="0" baseline="0" noProof="0" dirty="0">
                <a:ln>
                  <a:noFill/>
                </a:ln>
                <a:solidFill>
                  <a:prstClr val="black"/>
                </a:solidFill>
                <a:effectLst/>
                <a:uLnTx/>
                <a:uFillTx/>
                <a:latin typeface="+mn-lt"/>
                <a:ea typeface="+mn-ea"/>
                <a:cs typeface="Calibri" panose="020F0502020204030204" pitchFamily="34" charset="0"/>
              </a:rPr>
              <a:t>and</a:t>
            </a:r>
            <a:r>
              <a:rPr kumimoji="0" lang="zh-CN" altLang="en-US" sz="1200" b="0" i="0" u="none" strike="noStrike" kern="1200" cap="none" spc="0" normalizeH="0" baseline="0" noProof="0" dirty="0">
                <a:ln>
                  <a:noFill/>
                </a:ln>
                <a:solidFill>
                  <a:prstClr val="black"/>
                </a:solidFill>
                <a:effectLst/>
                <a:uLnTx/>
                <a:uFillTx/>
                <a:latin typeface="+mn-lt"/>
                <a:ea typeface="+mn-ea"/>
                <a:cs typeface="Calibri" panose="020F0502020204030204" pitchFamily="34" charset="0"/>
              </a:rPr>
              <a:t> </a:t>
            </a:r>
            <a:r>
              <a:rPr kumimoji="0" lang="en-US" sz="1200" i="0" u="none" strike="noStrike" kern="1200" cap="none" spc="0" normalizeH="0" baseline="0" noProof="0" dirty="0">
                <a:ln>
                  <a:noFill/>
                </a:ln>
                <a:solidFill>
                  <a:prstClr val="black"/>
                </a:solidFill>
                <a:effectLst/>
                <a:uLnTx/>
                <a:uFillTx/>
                <a:latin typeface="+mn-lt"/>
              </a:rPr>
              <a:t>ML in D</a:t>
            </a:r>
            <a:r>
              <a:rPr kumimoji="0" lang="en-US" altLang="zh-CN" sz="1200" i="0" u="none" strike="noStrike" kern="1200" cap="none" spc="0" normalizeH="0" baseline="0" noProof="0" dirty="0">
                <a:ln>
                  <a:noFill/>
                </a:ln>
                <a:solidFill>
                  <a:prstClr val="black"/>
                </a:solidFill>
                <a:effectLst/>
                <a:uLnTx/>
                <a:uFillTx/>
                <a:latin typeface="+mn-lt"/>
                <a:ea typeface="+mn-ea"/>
              </a:rPr>
              <a:t>rug Discovery</a:t>
            </a:r>
            <a:r>
              <a:rPr kumimoji="0" lang="zh-CN" altLang="en-US" sz="1200" i="0" u="none" strike="noStrike" kern="1200" cap="none" spc="0" normalizeH="0" baseline="0" noProof="0" dirty="0">
                <a:ln>
                  <a:noFill/>
                </a:ln>
                <a:solidFill>
                  <a:prstClr val="black"/>
                </a:solidFill>
                <a:effectLst/>
                <a:uLnTx/>
                <a:uFillTx/>
                <a:latin typeface="+mn-lt"/>
                <a:ea typeface="+mn-ea"/>
              </a:rPr>
              <a:t> </a:t>
            </a:r>
            <a:r>
              <a:rPr kumimoji="0" lang="en-US" altLang="zh-CN" sz="1200" i="0" u="none" strike="noStrike" kern="1200" cap="none" spc="0" normalizeH="0" baseline="0" noProof="0" dirty="0">
                <a:ln>
                  <a:noFill/>
                </a:ln>
                <a:solidFill>
                  <a:prstClr val="black"/>
                </a:solidFill>
                <a:effectLst/>
                <a:uLnTx/>
                <a:uFillTx/>
                <a:latin typeface="+mn-lt"/>
                <a:ea typeface="+mn-ea"/>
              </a:rPr>
              <a:t>(Molecular Reaction</a:t>
            </a:r>
            <a:r>
              <a:rPr lang="en-US" altLang="zh-CN" dirty="0">
                <a:solidFill>
                  <a:prstClr val="black"/>
                </a:solidFill>
                <a:latin typeface="+mn-lt"/>
                <a:ea typeface="+mn-ea"/>
              </a:rPr>
              <a:t> and Toxic)</a:t>
            </a:r>
            <a:endParaRPr kumimoji="0" lang="en-US" sz="1200" i="0" u="none" strike="noStrike" kern="1200" cap="none" spc="0" normalizeH="0" baseline="0" noProof="0" dirty="0">
              <a:ln>
                <a:noFill/>
              </a:ln>
              <a:solidFill>
                <a:prstClr val="black"/>
              </a:solidFill>
              <a:effectLst/>
              <a:uLnTx/>
              <a:uFillTx/>
              <a:latin typeface="+mn-lt"/>
            </a:endParaRPr>
          </a:p>
          <a:p>
            <a:endParaRPr lang="en-US" dirty="0"/>
          </a:p>
        </p:txBody>
      </p:sp>
      <p:sp>
        <p:nvSpPr>
          <p:cNvPr id="4" name="Date Placeholder 3"/>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2/18/2020</a:t>
            </a: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FE92ED-C7E3-5E48-B988-0B303B117ED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0964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Now, I will show the importance of the second level of optimization. As shown in this slides, the intelligence is widely required in different computing platforms, such as cloud computing, mobile phones, and customized hardware accelerators. Different computing platforms have different requirements.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(click) For instance, the cloud computing have enough computing resources and the objective is to maximize accuracy.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cick</a:t>
            </a:r>
            <a:r>
              <a:rPr lang="en-US" altLang="zh-CN" dirty="0"/>
              <a:t>) For mobile phones, it has fixed hardware and a tradeoff between accuracy and latency needs to be made.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(click) For customized hardware, it further has hardware design flexibilities and it is expected to achieve better </a:t>
            </a:r>
            <a:r>
              <a:rPr lang="en-US" altLang="zh-CN" dirty="0" err="1"/>
              <a:t>t’radeoffs</a:t>
            </a:r>
            <a:r>
              <a:rPr lang="en-US" altLang="zh-CN" dirty="0"/>
              <a:t> among accuracy, timing performance and energy efficiency.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As a result, no uniform neural network architecture can work for all computing platforms. The existing works have explored different neural networks for different platforms, as shown in this slides.</a:t>
            </a:r>
          </a:p>
        </p:txBody>
      </p:sp>
      <p:sp>
        <p:nvSpPr>
          <p:cNvPr id="4" name="Date Placeholder 3"/>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2/18/2020</a:t>
            </a: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FE92ED-C7E3-5E48-B988-0B303B117ED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1317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the following topics, now, let’s see the fundamental problem for the automation of AI system. As shown in this slides, we are given datasets, a specific hardware, and a search space of neural networks where each circle represent one potential neural network. We need to identify a neural network architecture from the search space, such that both software and hardware can achieve high performance. </a:t>
            </a:r>
          </a:p>
        </p:txBody>
      </p:sp>
      <p:sp>
        <p:nvSpPr>
          <p:cNvPr id="4" name="Date Placeholder 3"/>
          <p:cNvSpPr>
            <a:spLocks noGrp="1"/>
          </p:cNvSpPr>
          <p:nvPr>
            <p:ph type="dt" idx="1"/>
          </p:nvPr>
        </p:nvSpPr>
        <p:spPr/>
        <p:txBody>
          <a:bodyPr/>
          <a:lstStyle/>
          <a:p>
            <a:r>
              <a:rPr lang="en-US" altLang="zh-CN"/>
              <a:t>2/18/2020</a:t>
            </a:r>
            <a:endParaRPr lang="en-US"/>
          </a:p>
        </p:txBody>
      </p:sp>
      <p:sp>
        <p:nvSpPr>
          <p:cNvPr id="5" name="Slide Number Placeholder 4"/>
          <p:cNvSpPr>
            <a:spLocks noGrp="1"/>
          </p:cNvSpPr>
          <p:nvPr>
            <p:ph type="sldNum" sz="quarter" idx="5"/>
          </p:nvPr>
        </p:nvSpPr>
        <p:spPr/>
        <p:txBody>
          <a:bodyPr/>
          <a:lstStyle/>
          <a:p>
            <a:fld id="{35FE92ED-C7E3-5E48-B988-0B303B117ED0}" type="slidenum">
              <a:rPr lang="en-US" smtClean="0"/>
              <a:pPr/>
              <a:t>6</a:t>
            </a:fld>
            <a:endParaRPr lang="en-US"/>
          </a:p>
        </p:txBody>
      </p:sp>
    </p:spTree>
    <p:extLst>
      <p:ext uri="{BB962C8B-B14F-4D97-AF65-F5344CB8AC3E}">
        <p14:creationId xmlns:p14="http://schemas.microsoft.com/office/powerpoint/2010/main" val="1419468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Jan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FNAS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April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FPGA/DNN</a:t>
            </a:r>
            <a:r>
              <a:rPr lang="zh-CN" altLang="en-US"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UIUC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Aug</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HW/SW</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Co-exploration</a:t>
            </a:r>
            <a:r>
              <a:rPr lang="zh-CN" altLang="en-US"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September2019</a:t>
            </a:r>
            <a:r>
              <a:rPr lang="zh-CN" altLang="en-US" sz="1200" b="0" i="0" kern="1200" dirty="0">
                <a:solidFill>
                  <a:schemeClr val="tx1"/>
                </a:solidFill>
                <a:effectLst/>
                <a:latin typeface="+mn-lt"/>
                <a:ea typeface="+mn-ea"/>
                <a:cs typeface="+mn-cs"/>
              </a:rPr>
              <a:t> </a:t>
            </a:r>
            <a:r>
              <a:rPr lang="en-US" altLang="zh-CN" sz="1200" b="1" i="0" kern="1200" dirty="0" err="1">
                <a:solidFill>
                  <a:schemeClr val="tx1"/>
                </a:solidFill>
                <a:effectLst/>
                <a:latin typeface="+mn-lt"/>
                <a:ea typeface="+mn-ea"/>
                <a:cs typeface="+mn-cs"/>
              </a:rPr>
              <a:t>SkyNet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 National Security Agency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Dec</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NANDS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ASP-DAC20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Jan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2020</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NASAIC</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DAC</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2020</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May2020</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EDD</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Net</a:t>
            </a:r>
            <a:r>
              <a:rPr lang="zh-CN" altLang="en-US"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dirty="0"/>
              <a:t>Efficient Differentiable DNN Architecture and Implementation Co-search for Embedded AI Solutions</a:t>
            </a:r>
            <a:endParaRPr lang="zh-CN" altLang="en-US" b="1" i="0" dirty="0">
              <a:latin typeface="+mn-lt"/>
            </a:endParaRPr>
          </a:p>
        </p:txBody>
      </p:sp>
      <p:sp>
        <p:nvSpPr>
          <p:cNvPr id="4" name="日期占位符 3"/>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2/18/2020</a:t>
            </a: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灯片编号占位符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FE92ED-C7E3-5E48-B988-0B303B117ED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4790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Jan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FNAS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April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FPGA/DNN</a:t>
            </a:r>
            <a:r>
              <a:rPr lang="zh-CN" altLang="en-US"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UIUC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Aug</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HW/SW</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Co-exploration</a:t>
            </a:r>
            <a:r>
              <a:rPr lang="zh-CN" altLang="en-US"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September2019</a:t>
            </a:r>
            <a:r>
              <a:rPr lang="zh-CN" altLang="en-US" sz="1200" b="0" i="0" kern="1200" dirty="0">
                <a:solidFill>
                  <a:schemeClr val="tx1"/>
                </a:solidFill>
                <a:effectLst/>
                <a:latin typeface="+mn-lt"/>
                <a:ea typeface="+mn-ea"/>
                <a:cs typeface="+mn-cs"/>
              </a:rPr>
              <a:t> </a:t>
            </a:r>
            <a:r>
              <a:rPr lang="en-US" altLang="zh-CN" sz="1200" b="1" i="0" kern="1200" dirty="0" err="1">
                <a:solidFill>
                  <a:schemeClr val="tx1"/>
                </a:solidFill>
                <a:effectLst/>
                <a:latin typeface="+mn-lt"/>
                <a:ea typeface="+mn-ea"/>
                <a:cs typeface="+mn-cs"/>
              </a:rPr>
              <a:t>SkyNet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 National Security Agency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Dec</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NANDS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ASP-DAC20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Jan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2020</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NASAIC</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DAC</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2020</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May2020</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EDD</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Net</a:t>
            </a:r>
            <a:r>
              <a:rPr lang="zh-CN" altLang="en-US"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dirty="0"/>
              <a:t>Efficient Differentiable DNN Architecture and Implementation Co-search for Embedded AI Solutions</a:t>
            </a:r>
            <a:endParaRPr lang="zh-CN" altLang="en-US" b="1" i="0" dirty="0">
              <a:latin typeface="+mn-lt"/>
            </a:endParaRPr>
          </a:p>
        </p:txBody>
      </p:sp>
      <p:sp>
        <p:nvSpPr>
          <p:cNvPr id="4" name="日期占位符 3"/>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2/18/2020</a:t>
            </a: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灯片编号占位符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FE92ED-C7E3-5E48-B988-0B303B117ED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3964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Jan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FNAS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April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FPGA/DNN</a:t>
            </a:r>
            <a:r>
              <a:rPr lang="zh-CN" altLang="en-US"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UIUC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Aug</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HW/SW</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Co-exploration</a:t>
            </a:r>
            <a:r>
              <a:rPr lang="zh-CN" altLang="en-US"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September2019</a:t>
            </a:r>
            <a:r>
              <a:rPr lang="zh-CN" altLang="en-US" sz="1200" b="0" i="0" kern="1200" dirty="0">
                <a:solidFill>
                  <a:schemeClr val="tx1"/>
                </a:solidFill>
                <a:effectLst/>
                <a:latin typeface="+mn-lt"/>
                <a:ea typeface="+mn-ea"/>
                <a:cs typeface="+mn-cs"/>
              </a:rPr>
              <a:t> </a:t>
            </a:r>
            <a:r>
              <a:rPr lang="en-US" altLang="zh-CN" sz="1200" b="1" i="0" kern="1200" dirty="0" err="1">
                <a:solidFill>
                  <a:schemeClr val="tx1"/>
                </a:solidFill>
                <a:effectLst/>
                <a:latin typeface="+mn-lt"/>
                <a:ea typeface="+mn-ea"/>
                <a:cs typeface="+mn-cs"/>
              </a:rPr>
              <a:t>SkyNet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 National Security Agency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Dec</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NANDS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ASP-DAC20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Jan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2020</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NASAIC</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DAC</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2020</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May2020</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EDD</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Net</a:t>
            </a:r>
            <a:r>
              <a:rPr lang="zh-CN" altLang="en-US"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dirty="0"/>
              <a:t>Efficient Differentiable DNN Architecture and Implementation Co-search for Embedded AI Solutions</a:t>
            </a:r>
            <a:endParaRPr lang="zh-CN" altLang="en-US" b="1" i="0" dirty="0">
              <a:latin typeface="+mn-lt"/>
            </a:endParaRPr>
          </a:p>
        </p:txBody>
      </p:sp>
      <p:sp>
        <p:nvSpPr>
          <p:cNvPr id="4" name="日期占位符 3"/>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2/18/2020</a:t>
            </a: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灯片编号占位符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FE92ED-C7E3-5E48-B988-0B303B117ED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08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Jan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FNAS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April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FPGA/DNN</a:t>
            </a:r>
            <a:r>
              <a:rPr lang="zh-CN" altLang="en-US"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UIUC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Aug</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HW/SW</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Co-exploration</a:t>
            </a:r>
            <a:r>
              <a:rPr lang="zh-CN" altLang="en-US"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September2019</a:t>
            </a:r>
            <a:r>
              <a:rPr lang="zh-CN" altLang="en-US" sz="1200" b="0" i="0" kern="1200" dirty="0">
                <a:solidFill>
                  <a:schemeClr val="tx1"/>
                </a:solidFill>
                <a:effectLst/>
                <a:latin typeface="+mn-lt"/>
                <a:ea typeface="+mn-ea"/>
                <a:cs typeface="+mn-cs"/>
              </a:rPr>
              <a:t> </a:t>
            </a:r>
            <a:r>
              <a:rPr lang="en-US" altLang="zh-CN" sz="1200" b="1" i="0" kern="1200" dirty="0" err="1">
                <a:solidFill>
                  <a:schemeClr val="tx1"/>
                </a:solidFill>
                <a:effectLst/>
                <a:latin typeface="+mn-lt"/>
                <a:ea typeface="+mn-ea"/>
                <a:cs typeface="+mn-cs"/>
              </a:rPr>
              <a:t>SkyNet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 National Security Agency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Dec</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NANDS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ASP-DAC20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Jan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2020</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NASAIC</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Ours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DAC</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2020</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May2020</a:t>
            </a:r>
            <a:r>
              <a:rPr lang="zh-CN" altLang="en-US"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EDD</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Net</a:t>
            </a:r>
            <a:r>
              <a:rPr lang="zh-CN" altLang="en-US"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dirty="0"/>
              <a:t>Efficient Differentiable DNN Architecture and Implementation Co-search for Embedded AI Solutions</a:t>
            </a:r>
            <a:endParaRPr lang="zh-CN" altLang="en-US" b="1" i="0" dirty="0">
              <a:latin typeface="+mn-lt"/>
            </a:endParaRPr>
          </a:p>
        </p:txBody>
      </p:sp>
      <p:sp>
        <p:nvSpPr>
          <p:cNvPr id="4" name="日期占位符 3"/>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2/18/2020</a:t>
            </a: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灯片编号占位符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FE92ED-C7E3-5E48-B988-0B303B117ED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77031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1BE8259-8F68-DC41-81BE-2F003E496754}"/>
              </a:ext>
            </a:extLst>
          </p:cNvPr>
          <p:cNvPicPr>
            <a:picLocks noChangeAspect="1"/>
          </p:cNvPicPr>
          <p:nvPr userDrawn="1"/>
        </p:nvPicPr>
        <p:blipFill rotWithShape="1">
          <a:blip r:embed="rId2"/>
          <a:srcRect t="49704" b="26963"/>
          <a:stretch/>
        </p:blipFill>
        <p:spPr>
          <a:xfrm>
            <a:off x="0" y="5257806"/>
            <a:ext cx="12192000" cy="1600201"/>
          </a:xfrm>
          <a:prstGeom prst="rect">
            <a:avLst/>
          </a:prstGeom>
        </p:spPr>
      </p:pic>
      <p:sp>
        <p:nvSpPr>
          <p:cNvPr id="2" name="Title 1">
            <a:extLst>
              <a:ext uri="{FF2B5EF4-FFF2-40B4-BE49-F238E27FC236}">
                <a16:creationId xmlns:a16="http://schemas.microsoft.com/office/drawing/2014/main" id="{59B48DBE-A1C0-CE4A-9A4C-79C746B09A22}"/>
              </a:ext>
            </a:extLst>
          </p:cNvPr>
          <p:cNvSpPr>
            <a:spLocks noGrp="1"/>
          </p:cNvSpPr>
          <p:nvPr>
            <p:ph type="ctrTitle" hasCustomPrompt="1"/>
          </p:nvPr>
        </p:nvSpPr>
        <p:spPr>
          <a:xfrm>
            <a:off x="838199" y="2291652"/>
            <a:ext cx="5574476" cy="1685425"/>
          </a:xfrm>
        </p:spPr>
        <p:txBody>
          <a:bodyPr anchor="b">
            <a:normAutofit/>
          </a:bodyPr>
          <a:lstStyle>
            <a:lvl1pPr algn="l">
              <a:defRPr sz="5000" b="1" i="0">
                <a:latin typeface="+mj-lt"/>
              </a:defRPr>
            </a:lvl1pPr>
          </a:lstStyle>
          <a:p>
            <a:r>
              <a:rPr lang="en-US" dirty="0"/>
              <a:t>Click to edit title style</a:t>
            </a:r>
          </a:p>
        </p:txBody>
      </p:sp>
      <p:sp>
        <p:nvSpPr>
          <p:cNvPr id="3" name="Subtitle 2">
            <a:extLst>
              <a:ext uri="{FF2B5EF4-FFF2-40B4-BE49-F238E27FC236}">
                <a16:creationId xmlns:a16="http://schemas.microsoft.com/office/drawing/2014/main" id="{24077352-A975-B349-B4FD-F88E8C33D9FF}"/>
              </a:ext>
            </a:extLst>
          </p:cNvPr>
          <p:cNvSpPr>
            <a:spLocks noGrp="1"/>
          </p:cNvSpPr>
          <p:nvPr>
            <p:ph type="subTitle" idx="1"/>
          </p:nvPr>
        </p:nvSpPr>
        <p:spPr>
          <a:xfrm>
            <a:off x="838199" y="3977070"/>
            <a:ext cx="5574476" cy="766762"/>
          </a:xfrm>
        </p:spPr>
        <p:txBody>
          <a:bodyPr/>
          <a:lstStyle>
            <a:lvl1pPr marL="0" indent="0" algn="l">
              <a:buNone/>
              <a:defRPr sz="2400" b="1" i="0">
                <a:solidFill>
                  <a:srgbClr val="00909E"/>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F2A067C9-7ECE-6141-A8CC-FEEB41DECD33}"/>
              </a:ext>
            </a:extLst>
          </p:cNvPr>
          <p:cNvSpPr>
            <a:spLocks noGrp="1"/>
          </p:cNvSpPr>
          <p:nvPr>
            <p:ph type="body" sz="quarter" idx="13" hasCustomPrompt="1"/>
          </p:nvPr>
        </p:nvSpPr>
        <p:spPr>
          <a:xfrm>
            <a:off x="879480" y="5522029"/>
            <a:ext cx="4885705" cy="902526"/>
          </a:xfrm>
        </p:spPr>
        <p:txBody>
          <a:bodyPr anchor="ctr" anchorCtr="0">
            <a:normAutofit/>
          </a:bodyPr>
          <a:lstStyle>
            <a:lvl1pPr marL="0" indent="0">
              <a:buNone/>
              <a:defRPr sz="2200">
                <a:solidFill>
                  <a:schemeClr val="bg1"/>
                </a:solidFill>
              </a:defRPr>
            </a:lvl1pPr>
          </a:lstStyle>
          <a:p>
            <a:pPr lvl="0"/>
            <a:r>
              <a:rPr lang="en-US" dirty="0"/>
              <a:t>Click to edit name</a:t>
            </a:r>
          </a:p>
        </p:txBody>
      </p:sp>
      <p:pic>
        <p:nvPicPr>
          <p:cNvPr id="15" name="Picture 14">
            <a:extLst>
              <a:ext uri="{FF2B5EF4-FFF2-40B4-BE49-F238E27FC236}">
                <a16:creationId xmlns:a16="http://schemas.microsoft.com/office/drawing/2014/main" id="{7A677E03-3AA7-C448-97A8-D20C9B28EEB3}"/>
              </a:ext>
            </a:extLst>
          </p:cNvPr>
          <p:cNvPicPr>
            <a:picLocks noChangeAspect="1"/>
          </p:cNvPicPr>
          <p:nvPr userDrawn="1"/>
        </p:nvPicPr>
        <p:blipFill>
          <a:blip r:embed="rId3"/>
          <a:stretch>
            <a:fillRect/>
          </a:stretch>
        </p:blipFill>
        <p:spPr>
          <a:xfrm>
            <a:off x="887359" y="433453"/>
            <a:ext cx="2086016" cy="1396533"/>
          </a:xfrm>
          <a:prstGeom prst="rect">
            <a:avLst/>
          </a:prstGeom>
        </p:spPr>
      </p:pic>
      <p:sp>
        <p:nvSpPr>
          <p:cNvPr id="21" name="Picture Placeholder 20">
            <a:extLst>
              <a:ext uri="{FF2B5EF4-FFF2-40B4-BE49-F238E27FC236}">
                <a16:creationId xmlns:a16="http://schemas.microsoft.com/office/drawing/2014/main" id="{F8A1A6E4-725E-FD4C-988F-EF15DB566C34}"/>
              </a:ext>
            </a:extLst>
          </p:cNvPr>
          <p:cNvSpPr>
            <a:spLocks noGrp="1"/>
          </p:cNvSpPr>
          <p:nvPr>
            <p:ph type="pic" sz="quarter" idx="14" hasCustomPrompt="1"/>
          </p:nvPr>
        </p:nvSpPr>
        <p:spPr>
          <a:xfrm>
            <a:off x="6974961" y="4"/>
            <a:ext cx="5217043" cy="6857999"/>
          </a:xfrm>
        </p:spPr>
        <p:txBody>
          <a:bodyPr/>
          <a:lstStyle>
            <a:lvl1pPr marL="0" indent="0">
              <a:buNone/>
              <a:defRPr/>
            </a:lvl1pPr>
          </a:lstStyle>
          <a:p>
            <a:r>
              <a:rPr lang="en-US" dirty="0"/>
              <a:t>Click to add picture</a:t>
            </a:r>
          </a:p>
        </p:txBody>
      </p:sp>
    </p:spTree>
    <p:extLst>
      <p:ext uri="{BB962C8B-B14F-4D97-AF65-F5344CB8AC3E}">
        <p14:creationId xmlns:p14="http://schemas.microsoft.com/office/powerpoint/2010/main" val="114903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800" y="3696308"/>
            <a:ext cx="8534400" cy="1447800"/>
          </a:xfrm>
        </p:spPr>
        <p:txBody>
          <a:bodyPr>
            <a:normAutofit/>
          </a:bodyPr>
          <a:lstStyle>
            <a:lvl1pPr marL="0" indent="0" algn="ctr">
              <a:buNone/>
              <a:defRPr sz="2800">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6" name="Rectangle 110"/>
          <p:cNvSpPr>
            <a:spLocks noChangeArrowheads="1"/>
          </p:cNvSpPr>
          <p:nvPr userDrawn="1"/>
        </p:nvSpPr>
        <p:spPr bwMode="auto">
          <a:xfrm>
            <a:off x="0" y="-1"/>
            <a:ext cx="12191998" cy="324091"/>
          </a:xfrm>
          <a:prstGeom prst="rect">
            <a:avLst/>
          </a:prstGeom>
          <a:solidFill>
            <a:srgbClr val="CA0226"/>
          </a:solidFill>
          <a:ln w="9525">
            <a:noFill/>
            <a:miter lim="800000"/>
            <a:headEnd/>
            <a:tailEnd/>
          </a:ln>
          <a:effectLst>
            <a:outerShdw blurRad="101600" dist="38100" dir="2700000" algn="tl" rotWithShape="0">
              <a:prstClr val="black">
                <a:alpha val="81000"/>
              </a:prstClr>
            </a:outerShdw>
          </a:effectLst>
        </p:spPr>
        <p:txBody>
          <a:bodyPr wrap="none" anchor="ctr"/>
          <a:lstStyle/>
          <a:p>
            <a:pPr algn="ctr">
              <a:defRPr/>
            </a:pPr>
            <a:endParaRPr lang="en-US" sz="1800" dirty="0">
              <a:solidFill>
                <a:srgbClr val="F9B820"/>
              </a:solidFill>
            </a:endParaRPr>
          </a:p>
        </p:txBody>
      </p:sp>
      <p:grpSp>
        <p:nvGrpSpPr>
          <p:cNvPr id="2" name="Group 1">
            <a:extLst>
              <a:ext uri="{FF2B5EF4-FFF2-40B4-BE49-F238E27FC236}">
                <a16:creationId xmlns:a16="http://schemas.microsoft.com/office/drawing/2014/main" id="{E84EC552-93E6-C04D-A2C9-B00E4A397694}"/>
              </a:ext>
            </a:extLst>
          </p:cNvPr>
          <p:cNvGrpSpPr/>
          <p:nvPr userDrawn="1"/>
        </p:nvGrpSpPr>
        <p:grpSpPr>
          <a:xfrm>
            <a:off x="633553" y="3310930"/>
            <a:ext cx="10924892" cy="98285"/>
            <a:chOff x="1278094" y="3344708"/>
            <a:chExt cx="10924892" cy="98285"/>
          </a:xfrm>
        </p:grpSpPr>
        <p:sp>
          <p:nvSpPr>
            <p:cNvPr id="8" name="Rectangle 7">
              <a:extLst>
                <a:ext uri="{FF2B5EF4-FFF2-40B4-BE49-F238E27FC236}">
                  <a16:creationId xmlns:a16="http://schemas.microsoft.com/office/drawing/2014/main" id="{6E892D39-A481-BA41-8B19-E47172E960B2}"/>
                </a:ext>
              </a:extLst>
            </p:cNvPr>
            <p:cNvSpPr/>
            <p:nvPr userDrawn="1"/>
          </p:nvSpPr>
          <p:spPr>
            <a:xfrm>
              <a:off x="1278094" y="3344708"/>
              <a:ext cx="10924892"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110">
              <a:extLst>
                <a:ext uri="{FF2B5EF4-FFF2-40B4-BE49-F238E27FC236}">
                  <a16:creationId xmlns:a16="http://schemas.microsoft.com/office/drawing/2014/main" id="{35277615-65CF-FC48-8768-EDA4B760E398}"/>
                </a:ext>
              </a:extLst>
            </p:cNvPr>
            <p:cNvSpPr>
              <a:spLocks noChangeArrowheads="1"/>
            </p:cNvSpPr>
            <p:nvPr userDrawn="1"/>
          </p:nvSpPr>
          <p:spPr bwMode="auto">
            <a:xfrm>
              <a:off x="1278094" y="3375439"/>
              <a:ext cx="10924892" cy="67554"/>
            </a:xfrm>
            <a:prstGeom prst="rect">
              <a:avLst/>
            </a:prstGeom>
            <a:solidFill>
              <a:srgbClr val="CA0226"/>
            </a:solidFill>
            <a:ln w="9525">
              <a:noFill/>
              <a:miter lim="800000"/>
              <a:headEnd/>
              <a:tailEnd/>
            </a:ln>
            <a:effectLst>
              <a:outerShdw blurRad="101600" dist="38100" dir="5400000" algn="t" rotWithShape="0">
                <a:prstClr val="black">
                  <a:alpha val="40000"/>
                </a:prstClr>
              </a:outerShdw>
            </a:effectLst>
          </p:spPr>
          <p:txBody>
            <a:bodyPr wrap="none" anchor="ctr"/>
            <a:lstStyle/>
            <a:p>
              <a:pPr algn="ctr">
                <a:defRPr/>
              </a:pPr>
              <a:endParaRPr lang="en-US" sz="1800" dirty="0">
                <a:solidFill>
                  <a:srgbClr val="F9B820"/>
                </a:solidFill>
              </a:endParaRPr>
            </a:p>
          </p:txBody>
        </p:sp>
      </p:grpSp>
      <p:sp>
        <p:nvSpPr>
          <p:cNvPr id="13" name="Title 1">
            <a:extLst>
              <a:ext uri="{FF2B5EF4-FFF2-40B4-BE49-F238E27FC236}">
                <a16:creationId xmlns:a16="http://schemas.microsoft.com/office/drawing/2014/main" id="{62C99B48-12B0-DD43-AA0F-7F35734FD3DC}"/>
              </a:ext>
            </a:extLst>
          </p:cNvPr>
          <p:cNvSpPr>
            <a:spLocks noGrp="1"/>
          </p:cNvSpPr>
          <p:nvPr>
            <p:ph type="ctrTitle"/>
          </p:nvPr>
        </p:nvSpPr>
        <p:spPr>
          <a:xfrm>
            <a:off x="0" y="978879"/>
            <a:ext cx="12191997" cy="2143245"/>
          </a:xfrm>
        </p:spPr>
        <p:txBody>
          <a:bodyPr/>
          <a:lstStyle>
            <a:lvl1pPr algn="ctr">
              <a:defRPr b="0"/>
            </a:lvl1pPr>
          </a:lstStyle>
          <a:p>
            <a:r>
              <a:rPr lang="en-US" dirty="0"/>
              <a:t>Click to edit Master title style</a:t>
            </a:r>
          </a:p>
        </p:txBody>
      </p:sp>
    </p:spTree>
    <p:extLst>
      <p:ext uri="{BB962C8B-B14F-4D97-AF65-F5344CB8AC3E}">
        <p14:creationId xmlns:p14="http://schemas.microsoft.com/office/powerpoint/2010/main" val="4077155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1285775"/>
            <a:ext cx="11480800" cy="4953000"/>
          </a:xfrm>
        </p:spPr>
        <p:txBody>
          <a:bodyPr/>
          <a:lstStyle>
            <a:lvl1pPr>
              <a:spcBef>
                <a:spcPts val="200"/>
              </a:spcBef>
              <a:defRPr sz="2800" b="0" i="0" spc="60" baseline="0">
                <a:latin typeface="Calibri Light" panose="020F0302020204030204" pitchFamily="34" charset="0"/>
                <a:cs typeface="Calibri Light" panose="020F0302020204030204" pitchFamily="34" charset="0"/>
              </a:defRPr>
            </a:lvl1pPr>
            <a:lvl2pPr>
              <a:spcBef>
                <a:spcPts val="200"/>
              </a:spcBef>
              <a:defRPr sz="2600" b="0" i="0" spc="60" baseline="0">
                <a:latin typeface="Calibri Light" panose="020F0302020204030204" pitchFamily="34" charset="0"/>
                <a:cs typeface="Calibri Light" panose="020F0302020204030204" pitchFamily="34" charset="0"/>
              </a:defRPr>
            </a:lvl2pPr>
            <a:lvl3pPr>
              <a:spcBef>
                <a:spcPts val="200"/>
              </a:spcBef>
              <a:defRPr b="0" i="0" spc="60" baseline="0">
                <a:latin typeface="Calibri Light" panose="020F0302020204030204" pitchFamily="34" charset="0"/>
                <a:cs typeface="Calibri Light" panose="020F0302020204030204" pitchFamily="34" charset="0"/>
              </a:defRPr>
            </a:lvl3pPr>
            <a:lvl4pPr>
              <a:spcBef>
                <a:spcPts val="200"/>
              </a:spcBef>
              <a:defRPr b="0" i="0" spc="60" baseline="0">
                <a:latin typeface="Calibri Light" panose="020F0302020204030204" pitchFamily="34" charset="0"/>
                <a:cs typeface="Calibri Light" panose="020F0302020204030204" pitchFamily="34" charset="0"/>
              </a:defRPr>
            </a:lvl4pPr>
            <a:lvl5pPr>
              <a:spcBef>
                <a:spcPts val="200"/>
              </a:spcBef>
              <a:defRPr b="0" i="0" spc="60" baseline="0">
                <a:latin typeface="Calibri Light" panose="020F0302020204030204" pitchFamily="34" charset="0"/>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6C88AB57-1B68-914C-A727-3628348A4474}"/>
              </a:ext>
            </a:extLst>
          </p:cNvPr>
          <p:cNvSpPr>
            <a:spLocks noGrp="1"/>
          </p:cNvSpPr>
          <p:nvPr>
            <p:ph type="title"/>
          </p:nvPr>
        </p:nvSpPr>
        <p:spPr>
          <a:xfrm>
            <a:off x="207264" y="211836"/>
            <a:ext cx="9444736" cy="795528"/>
          </a:xfrm>
        </p:spPr>
        <p:txBody>
          <a:bodyPr>
            <a:normAutofit/>
          </a:bodyPr>
          <a:lstStyle>
            <a:lvl1pPr algn="l">
              <a:defRPr sz="3200" b="0" cap="small" baseline="0"/>
            </a:lvl1pPr>
          </a:lstStyle>
          <a:p>
            <a:r>
              <a:rPr lang="en-US" dirty="0"/>
              <a:t>Click to edit Master title style</a:t>
            </a:r>
          </a:p>
        </p:txBody>
      </p:sp>
      <p:cxnSp>
        <p:nvCxnSpPr>
          <p:cNvPr id="16" name="Straight Connector 15">
            <a:extLst>
              <a:ext uri="{FF2B5EF4-FFF2-40B4-BE49-F238E27FC236}">
                <a16:creationId xmlns:a16="http://schemas.microsoft.com/office/drawing/2014/main" id="{325FD033-0CD7-F140-8F71-00C538C6B01E}"/>
              </a:ext>
            </a:extLst>
          </p:cNvPr>
          <p:cNvCxnSpPr>
            <a:cxnSpLocks/>
          </p:cNvCxnSpPr>
          <p:nvPr userDrawn="1"/>
        </p:nvCxnSpPr>
        <p:spPr>
          <a:xfrm>
            <a:off x="207264" y="708685"/>
            <a:ext cx="1167993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Footer Placeholder 18">
            <a:extLst>
              <a:ext uri="{FF2B5EF4-FFF2-40B4-BE49-F238E27FC236}">
                <a16:creationId xmlns:a16="http://schemas.microsoft.com/office/drawing/2014/main" id="{BC979A8F-6BFE-1F4A-8F48-22ECA9BAF247}"/>
              </a:ext>
            </a:extLst>
          </p:cNvPr>
          <p:cNvSpPr txBox="1">
            <a:spLocks/>
          </p:cNvSpPr>
          <p:nvPr userDrawn="1"/>
        </p:nvSpPr>
        <p:spPr>
          <a:xfrm>
            <a:off x="4114800" y="6383797"/>
            <a:ext cx="3860800" cy="365125"/>
          </a:xfrm>
          <a:prstGeom prst="rect">
            <a:avLst/>
          </a:prstGeom>
        </p:spPr>
        <p:txBody>
          <a:bodyPr anchor="ctr"/>
          <a:lstStyle>
            <a:defPPr>
              <a:defRPr lang="en-US"/>
            </a:defPPr>
            <a:lvl1pPr marL="0" algn="ctr" defTabSz="457200" rtl="0" eaLnBrk="1" latinLnBrk="0" hangingPunct="1">
              <a:defRPr sz="1200" b="0" kern="1200" spc="60" baseline="0">
                <a:solidFill>
                  <a:schemeClr val="bg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nb-NO"/>
              <a:t>Lei</a:t>
            </a:r>
            <a:r>
              <a:rPr lang="zh-CN" altLang="en-US"/>
              <a:t> </a:t>
            </a:r>
            <a:r>
              <a:rPr lang="en-US" altLang="zh-CN"/>
              <a:t>Yang</a:t>
            </a:r>
            <a:endParaRPr lang="en-US" dirty="0"/>
          </a:p>
        </p:txBody>
      </p:sp>
      <p:grpSp>
        <p:nvGrpSpPr>
          <p:cNvPr id="22" name="Group 21">
            <a:extLst>
              <a:ext uri="{FF2B5EF4-FFF2-40B4-BE49-F238E27FC236}">
                <a16:creationId xmlns:a16="http://schemas.microsoft.com/office/drawing/2014/main" id="{77235783-5FC1-A84C-AC0C-940C925543B7}"/>
              </a:ext>
            </a:extLst>
          </p:cNvPr>
          <p:cNvGrpSpPr/>
          <p:nvPr userDrawn="1"/>
        </p:nvGrpSpPr>
        <p:grpSpPr>
          <a:xfrm>
            <a:off x="0" y="6248398"/>
            <a:ext cx="12192000" cy="637553"/>
            <a:chOff x="0" y="6248398"/>
            <a:chExt cx="12192000" cy="637553"/>
          </a:xfrm>
        </p:grpSpPr>
        <p:grpSp>
          <p:nvGrpSpPr>
            <p:cNvPr id="23" name="Group 22">
              <a:extLst>
                <a:ext uri="{FF2B5EF4-FFF2-40B4-BE49-F238E27FC236}">
                  <a16:creationId xmlns:a16="http://schemas.microsoft.com/office/drawing/2014/main" id="{2F1C5C27-F690-7F42-990C-BBC8CB58610F}"/>
                </a:ext>
              </a:extLst>
            </p:cNvPr>
            <p:cNvGrpSpPr/>
            <p:nvPr userDrawn="1"/>
          </p:nvGrpSpPr>
          <p:grpSpPr>
            <a:xfrm>
              <a:off x="0" y="6248398"/>
              <a:ext cx="12192000" cy="637553"/>
              <a:chOff x="83130" y="5230398"/>
              <a:chExt cx="12192000" cy="637553"/>
            </a:xfrm>
          </p:grpSpPr>
          <p:sp>
            <p:nvSpPr>
              <p:cNvPr id="25" name="Rectangle 110">
                <a:extLst>
                  <a:ext uri="{FF2B5EF4-FFF2-40B4-BE49-F238E27FC236}">
                    <a16:creationId xmlns:a16="http://schemas.microsoft.com/office/drawing/2014/main" id="{9DBFED1C-876F-9846-B3CD-71146398210A}"/>
                  </a:ext>
                </a:extLst>
              </p:cNvPr>
              <p:cNvSpPr>
                <a:spLocks noChangeArrowheads="1"/>
              </p:cNvSpPr>
              <p:nvPr userDrawn="1"/>
            </p:nvSpPr>
            <p:spPr bwMode="auto">
              <a:xfrm>
                <a:off x="83130" y="5230399"/>
                <a:ext cx="12192000" cy="616675"/>
              </a:xfrm>
              <a:prstGeom prst="rect">
                <a:avLst/>
              </a:prstGeom>
              <a:solidFill>
                <a:srgbClr val="CA0226"/>
              </a:solidFill>
              <a:ln w="9525">
                <a:noFill/>
                <a:miter lim="800000"/>
                <a:headEnd/>
                <a:tailEnd/>
              </a:ln>
              <a:effectLst/>
            </p:spPr>
            <p:txBody>
              <a:bodyPr wrap="none" anchor="ctr"/>
              <a:lstStyle/>
              <a:p>
                <a:pPr algn="ctr">
                  <a:defRPr/>
                </a:pPr>
                <a:endParaRPr lang="en-US" sz="1800" dirty="0">
                  <a:solidFill>
                    <a:srgbClr val="F9B820"/>
                  </a:solidFill>
                </a:endParaRPr>
              </a:p>
            </p:txBody>
          </p:sp>
          <p:pic>
            <p:nvPicPr>
              <p:cNvPr id="26" name="Content Placeholder 19">
                <a:extLst>
                  <a:ext uri="{FF2B5EF4-FFF2-40B4-BE49-F238E27FC236}">
                    <a16:creationId xmlns:a16="http://schemas.microsoft.com/office/drawing/2014/main" id="{2E20D535-6555-D34E-8606-04B9967110D5}"/>
                  </a:ext>
                </a:extLst>
              </p:cNvPr>
              <p:cNvPicPr>
                <a:picLocks noChangeAspect="1"/>
              </p:cNvPicPr>
              <p:nvPr userDrawn="1"/>
            </p:nvPicPr>
            <p:blipFill>
              <a:blip r:embed="rId2"/>
              <a:stretch>
                <a:fillRect/>
              </a:stretch>
            </p:blipFill>
            <p:spPr bwMode="auto">
              <a:xfrm>
                <a:off x="83130" y="5230398"/>
                <a:ext cx="1869190" cy="637553"/>
              </a:xfrm>
              <a:prstGeom prst="rect">
                <a:avLst/>
              </a:prstGeom>
              <a:noFill/>
              <a:ln w="9525">
                <a:noFill/>
                <a:miter lim="800000"/>
                <a:headEnd/>
                <a:tailEnd/>
              </a:ln>
            </p:spPr>
          </p:pic>
        </p:grpSp>
        <p:sp>
          <p:nvSpPr>
            <p:cNvPr id="24" name="TextBox 23">
              <a:extLst>
                <a:ext uri="{FF2B5EF4-FFF2-40B4-BE49-F238E27FC236}">
                  <a16:creationId xmlns:a16="http://schemas.microsoft.com/office/drawing/2014/main" id="{C96A026F-EF1A-4643-8468-37E055CE1BAF}"/>
                </a:ext>
              </a:extLst>
            </p:cNvPr>
            <p:cNvSpPr txBox="1"/>
            <p:nvPr userDrawn="1"/>
          </p:nvSpPr>
          <p:spPr>
            <a:xfrm>
              <a:off x="840627" y="6304750"/>
              <a:ext cx="3121773" cy="523220"/>
            </a:xfrm>
            <a:prstGeom prst="rect">
              <a:avLst/>
            </a:prstGeom>
            <a:solidFill>
              <a:srgbClr val="CA0225"/>
            </a:solidFill>
          </p:spPr>
          <p:txBody>
            <a:bodyPr wrap="square" rtlCol="0">
              <a:spAutoFit/>
            </a:bodyPr>
            <a:lstStyle/>
            <a:p>
              <a:r>
                <a:rPr lang="en-US" altLang="zh-CN" sz="1400" b="0" i="0" dirty="0">
                  <a:solidFill>
                    <a:schemeClr val="bg1"/>
                  </a:solidFill>
                  <a:latin typeface="Arial" panose="020B0604020202020204" pitchFamily="34" charset="0"/>
                  <a:cs typeface="Arial" panose="020B0604020202020204" pitchFamily="34" charset="0"/>
                </a:rPr>
                <a:t>Intelligent System Automation Lab (ISA-Lab)</a:t>
              </a:r>
            </a:p>
          </p:txBody>
        </p:sp>
      </p:grpSp>
      <p:sp>
        <p:nvSpPr>
          <p:cNvPr id="27" name="Footer Placeholder 18">
            <a:extLst>
              <a:ext uri="{FF2B5EF4-FFF2-40B4-BE49-F238E27FC236}">
                <a16:creationId xmlns:a16="http://schemas.microsoft.com/office/drawing/2014/main" id="{B72C722D-A316-A848-ABFC-D57843D81650}"/>
              </a:ext>
            </a:extLst>
          </p:cNvPr>
          <p:cNvSpPr>
            <a:spLocks noGrp="1"/>
          </p:cNvSpPr>
          <p:nvPr>
            <p:ph type="ftr" sz="quarter" idx="11"/>
          </p:nvPr>
        </p:nvSpPr>
        <p:spPr>
          <a:xfrm>
            <a:off x="3962400" y="6357414"/>
            <a:ext cx="3860800" cy="365125"/>
          </a:xfrm>
          <a:prstGeom prst="rect">
            <a:avLst/>
          </a:prstGeom>
        </p:spPr>
        <p:txBody>
          <a:bodyPr anchor="ctr"/>
          <a:lstStyle>
            <a:lvl1pPr>
              <a:defRPr b="0" i="0" spc="60" baseline="0">
                <a:solidFill>
                  <a:schemeClr val="bg1"/>
                </a:solidFill>
                <a:latin typeface="Arial" panose="020B0604020202020204" pitchFamily="34" charset="0"/>
                <a:cs typeface="Arial" panose="020B0604020202020204" pitchFamily="34" charset="0"/>
              </a:defRPr>
            </a:lvl1pPr>
          </a:lstStyle>
          <a:p>
            <a:pPr>
              <a:defRPr/>
            </a:pPr>
            <a:r>
              <a:rPr lang="nb-NO" dirty="0"/>
              <a:t>Lei</a:t>
            </a:r>
            <a:r>
              <a:rPr lang="zh-CN" altLang="en-US" dirty="0"/>
              <a:t> </a:t>
            </a:r>
            <a:r>
              <a:rPr lang="en-US" altLang="zh-CN" dirty="0"/>
              <a:t>Yang</a:t>
            </a:r>
            <a:endParaRPr lang="en-US" dirty="0">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F0C96447-E0F2-0C46-BF97-F2C3CA5935EC}"/>
              </a:ext>
            </a:extLst>
          </p:cNvPr>
          <p:cNvSpPr/>
          <p:nvPr userDrawn="1"/>
        </p:nvSpPr>
        <p:spPr>
          <a:xfrm flipV="1">
            <a:off x="15" y="6231445"/>
            <a:ext cx="12188825"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87899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0"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spc="60" baseline="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grpSp>
        <p:nvGrpSpPr>
          <p:cNvPr id="17" name="Group 16">
            <a:extLst>
              <a:ext uri="{FF2B5EF4-FFF2-40B4-BE49-F238E27FC236}">
                <a16:creationId xmlns:a16="http://schemas.microsoft.com/office/drawing/2014/main" id="{21556855-17A7-2A40-B7F0-58D3B93592A0}"/>
              </a:ext>
            </a:extLst>
          </p:cNvPr>
          <p:cNvGrpSpPr/>
          <p:nvPr userDrawn="1"/>
        </p:nvGrpSpPr>
        <p:grpSpPr>
          <a:xfrm>
            <a:off x="0" y="6248398"/>
            <a:ext cx="12192000" cy="637553"/>
            <a:chOff x="0" y="6248398"/>
            <a:chExt cx="12192000" cy="637553"/>
          </a:xfrm>
        </p:grpSpPr>
        <p:grpSp>
          <p:nvGrpSpPr>
            <p:cNvPr id="18" name="Group 17">
              <a:extLst>
                <a:ext uri="{FF2B5EF4-FFF2-40B4-BE49-F238E27FC236}">
                  <a16:creationId xmlns:a16="http://schemas.microsoft.com/office/drawing/2014/main" id="{03B1CAE1-891D-BF47-86D4-7AD8B564CF4C}"/>
                </a:ext>
              </a:extLst>
            </p:cNvPr>
            <p:cNvGrpSpPr/>
            <p:nvPr userDrawn="1"/>
          </p:nvGrpSpPr>
          <p:grpSpPr>
            <a:xfrm>
              <a:off x="0" y="6248398"/>
              <a:ext cx="12192000" cy="637553"/>
              <a:chOff x="83130" y="5230398"/>
              <a:chExt cx="12192000" cy="637553"/>
            </a:xfrm>
          </p:grpSpPr>
          <p:sp>
            <p:nvSpPr>
              <p:cNvPr id="23" name="Rectangle 110">
                <a:extLst>
                  <a:ext uri="{FF2B5EF4-FFF2-40B4-BE49-F238E27FC236}">
                    <a16:creationId xmlns:a16="http://schemas.microsoft.com/office/drawing/2014/main" id="{8F094A6C-8763-4047-8799-A9B4D825F6FD}"/>
                  </a:ext>
                </a:extLst>
              </p:cNvPr>
              <p:cNvSpPr>
                <a:spLocks noChangeArrowheads="1"/>
              </p:cNvSpPr>
              <p:nvPr userDrawn="1"/>
            </p:nvSpPr>
            <p:spPr bwMode="auto">
              <a:xfrm>
                <a:off x="83130" y="5230399"/>
                <a:ext cx="12192000" cy="616675"/>
              </a:xfrm>
              <a:prstGeom prst="rect">
                <a:avLst/>
              </a:prstGeom>
              <a:solidFill>
                <a:srgbClr val="CA0226"/>
              </a:solidFill>
              <a:ln w="9525">
                <a:noFill/>
                <a:miter lim="800000"/>
                <a:headEnd/>
                <a:tailEnd/>
              </a:ln>
              <a:effectLst/>
            </p:spPr>
            <p:txBody>
              <a:bodyPr wrap="none" anchor="ctr"/>
              <a:lstStyle/>
              <a:p>
                <a:pPr algn="ctr">
                  <a:defRPr/>
                </a:pPr>
                <a:endParaRPr lang="en-US" sz="1800" dirty="0">
                  <a:solidFill>
                    <a:srgbClr val="F9B820"/>
                  </a:solidFill>
                </a:endParaRPr>
              </a:p>
            </p:txBody>
          </p:sp>
          <p:pic>
            <p:nvPicPr>
              <p:cNvPr id="24" name="Content Placeholder 19">
                <a:extLst>
                  <a:ext uri="{FF2B5EF4-FFF2-40B4-BE49-F238E27FC236}">
                    <a16:creationId xmlns:a16="http://schemas.microsoft.com/office/drawing/2014/main" id="{DDFD93B5-6DEA-F04B-9AED-A4621C608E9A}"/>
                  </a:ext>
                </a:extLst>
              </p:cNvPr>
              <p:cNvPicPr>
                <a:picLocks noChangeAspect="1"/>
              </p:cNvPicPr>
              <p:nvPr userDrawn="1"/>
            </p:nvPicPr>
            <p:blipFill>
              <a:blip r:embed="rId2"/>
              <a:stretch>
                <a:fillRect/>
              </a:stretch>
            </p:blipFill>
            <p:spPr bwMode="auto">
              <a:xfrm>
                <a:off x="83130" y="5230398"/>
                <a:ext cx="1869190" cy="637553"/>
              </a:xfrm>
              <a:prstGeom prst="rect">
                <a:avLst/>
              </a:prstGeom>
              <a:noFill/>
              <a:ln w="9525">
                <a:noFill/>
                <a:miter lim="800000"/>
                <a:headEnd/>
                <a:tailEnd/>
              </a:ln>
            </p:spPr>
          </p:pic>
        </p:grpSp>
        <p:sp>
          <p:nvSpPr>
            <p:cNvPr id="19" name="TextBox 18">
              <a:extLst>
                <a:ext uri="{FF2B5EF4-FFF2-40B4-BE49-F238E27FC236}">
                  <a16:creationId xmlns:a16="http://schemas.microsoft.com/office/drawing/2014/main" id="{2D32A711-6DE6-F84F-9B42-D878694C4027}"/>
                </a:ext>
              </a:extLst>
            </p:cNvPr>
            <p:cNvSpPr txBox="1"/>
            <p:nvPr userDrawn="1"/>
          </p:nvSpPr>
          <p:spPr>
            <a:xfrm>
              <a:off x="840627" y="6304750"/>
              <a:ext cx="3121773" cy="523220"/>
            </a:xfrm>
            <a:prstGeom prst="rect">
              <a:avLst/>
            </a:prstGeom>
            <a:solidFill>
              <a:srgbClr val="CA0225"/>
            </a:solidFill>
          </p:spPr>
          <p:txBody>
            <a:bodyPr wrap="square" rtlCol="0">
              <a:spAutoFit/>
            </a:bodyPr>
            <a:lstStyle/>
            <a:p>
              <a:r>
                <a:rPr lang="en-US" altLang="zh-CN" sz="1400" b="0" i="0" dirty="0">
                  <a:solidFill>
                    <a:schemeClr val="bg1"/>
                  </a:solidFill>
                  <a:latin typeface="Arial" panose="020B0604020202020204" pitchFamily="34" charset="0"/>
                  <a:cs typeface="Arial" panose="020B0604020202020204" pitchFamily="34" charset="0"/>
                </a:rPr>
                <a:t>Intelligent System Automation Lab (ISA-Lab)</a:t>
              </a:r>
            </a:p>
          </p:txBody>
        </p:sp>
      </p:grpSp>
      <p:cxnSp>
        <p:nvCxnSpPr>
          <p:cNvPr id="20" name="Straight Connector 19">
            <a:extLst>
              <a:ext uri="{FF2B5EF4-FFF2-40B4-BE49-F238E27FC236}">
                <a16:creationId xmlns:a16="http://schemas.microsoft.com/office/drawing/2014/main" id="{2F08BC02-5EA6-804F-8C4D-021B18E11A59}"/>
              </a:ext>
            </a:extLst>
          </p:cNvPr>
          <p:cNvCxnSpPr>
            <a:cxnSpLocks/>
          </p:cNvCxnSpPr>
          <p:nvPr userDrawn="1"/>
        </p:nvCxnSpPr>
        <p:spPr>
          <a:xfrm>
            <a:off x="207264" y="708685"/>
            <a:ext cx="1167993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8">
            <a:extLst>
              <a:ext uri="{FF2B5EF4-FFF2-40B4-BE49-F238E27FC236}">
                <a16:creationId xmlns:a16="http://schemas.microsoft.com/office/drawing/2014/main" id="{BF85E3B2-98A5-F441-811E-8F36309DE8EB}"/>
              </a:ext>
            </a:extLst>
          </p:cNvPr>
          <p:cNvSpPr>
            <a:spLocks noGrp="1"/>
          </p:cNvSpPr>
          <p:nvPr>
            <p:ph type="ftr" sz="quarter" idx="11"/>
          </p:nvPr>
        </p:nvSpPr>
        <p:spPr>
          <a:xfrm>
            <a:off x="3962400" y="6357414"/>
            <a:ext cx="3860800" cy="365125"/>
          </a:xfrm>
          <a:prstGeom prst="rect">
            <a:avLst/>
          </a:prstGeom>
        </p:spPr>
        <p:txBody>
          <a:bodyPr anchor="ctr"/>
          <a:lstStyle>
            <a:lvl1pPr>
              <a:defRPr b="0" i="0" spc="60" baseline="0">
                <a:solidFill>
                  <a:schemeClr val="bg1"/>
                </a:solidFill>
                <a:latin typeface="Arial" panose="020B0604020202020204" pitchFamily="34" charset="0"/>
                <a:cs typeface="Arial" panose="020B0604020202020204" pitchFamily="34" charset="0"/>
              </a:defRPr>
            </a:lvl1pPr>
          </a:lstStyle>
          <a:p>
            <a:pPr>
              <a:defRPr/>
            </a:pPr>
            <a:r>
              <a:rPr lang="nb-NO" dirty="0"/>
              <a:t>Lei</a:t>
            </a:r>
            <a:r>
              <a:rPr lang="zh-CN" altLang="en-US" dirty="0"/>
              <a:t> </a:t>
            </a:r>
            <a:r>
              <a:rPr lang="en-US" altLang="zh-CN" dirty="0"/>
              <a:t>Yang</a:t>
            </a:r>
            <a:endParaRPr lang="en-US"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E3F28D-3EE1-D54E-AD25-731367115FB4}"/>
              </a:ext>
            </a:extLst>
          </p:cNvPr>
          <p:cNvSpPr/>
          <p:nvPr userDrawn="1"/>
        </p:nvSpPr>
        <p:spPr>
          <a:xfrm flipV="1">
            <a:off x="15" y="6231445"/>
            <a:ext cx="12188825"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09789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1295400"/>
            <a:ext cx="5588000" cy="4953000"/>
          </a:xfrm>
        </p:spPr>
        <p:txBody>
          <a:bodyPr/>
          <a:lstStyle>
            <a:lvl1pPr>
              <a:defRPr sz="2600" b="0" i="0" spc="60" baseline="0">
                <a:latin typeface="Calibri Light" panose="020F0302020204030204" pitchFamily="34" charset="0"/>
                <a:cs typeface="Calibri Light" panose="020F0302020204030204" pitchFamily="34" charset="0"/>
              </a:defRPr>
            </a:lvl1pPr>
            <a:lvl2pPr>
              <a:defRPr sz="2400" b="0" i="0" spc="60" baseline="0">
                <a:latin typeface="Calibri Light" panose="020F0302020204030204" pitchFamily="34" charset="0"/>
                <a:cs typeface="Calibri Light" panose="020F0302020204030204" pitchFamily="34" charset="0"/>
              </a:defRPr>
            </a:lvl2pPr>
            <a:lvl3pPr>
              <a:defRPr sz="2000" b="0" i="0" spc="60" baseline="0">
                <a:latin typeface="Calibri Light" panose="020F0302020204030204" pitchFamily="34" charset="0"/>
                <a:cs typeface="Calibri Light" panose="020F0302020204030204" pitchFamily="34" charset="0"/>
              </a:defRPr>
            </a:lvl3pPr>
            <a:lvl4pPr>
              <a:defRPr sz="1800" b="0" i="0" spc="60" baseline="0">
                <a:latin typeface="Calibri Light" panose="020F0302020204030204" pitchFamily="34" charset="0"/>
                <a:cs typeface="Calibri Light" panose="020F0302020204030204" pitchFamily="34" charset="0"/>
              </a:defRPr>
            </a:lvl4pPr>
            <a:lvl5pPr>
              <a:defRPr sz="1800" b="0" i="0" spc="60" baseline="0">
                <a:latin typeface="Calibri Light" panose="020F0302020204030204" pitchFamily="34" charset="0"/>
                <a:cs typeface="Calibri Light" panose="020F030202020403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295400"/>
            <a:ext cx="5588000" cy="4953000"/>
          </a:xfrm>
        </p:spPr>
        <p:txBody>
          <a:bodyPr/>
          <a:lstStyle>
            <a:lvl1pPr>
              <a:defRPr sz="2600" b="0" i="0" spc="60" baseline="0">
                <a:latin typeface="Calibri Light" panose="020F0302020204030204" pitchFamily="34" charset="0"/>
                <a:cs typeface="Calibri Light" panose="020F0302020204030204" pitchFamily="34" charset="0"/>
              </a:defRPr>
            </a:lvl1pPr>
            <a:lvl2pPr>
              <a:defRPr sz="2400" b="0" i="0" spc="60" baseline="0">
                <a:latin typeface="Calibri Light" panose="020F0302020204030204" pitchFamily="34" charset="0"/>
                <a:cs typeface="Calibri Light" panose="020F0302020204030204" pitchFamily="34" charset="0"/>
              </a:defRPr>
            </a:lvl2pPr>
            <a:lvl3pPr>
              <a:defRPr sz="2000" b="0" i="0" spc="60" baseline="0">
                <a:latin typeface="Calibri Light" panose="020F0302020204030204" pitchFamily="34" charset="0"/>
                <a:cs typeface="Calibri Light" panose="020F0302020204030204" pitchFamily="34" charset="0"/>
              </a:defRPr>
            </a:lvl3pPr>
            <a:lvl4pPr>
              <a:defRPr sz="1800" b="0" i="0" spc="60" baseline="0">
                <a:latin typeface="Calibri Light" panose="020F0302020204030204" pitchFamily="34" charset="0"/>
                <a:cs typeface="Calibri Light" panose="020F0302020204030204" pitchFamily="34" charset="0"/>
              </a:defRPr>
            </a:lvl4pPr>
            <a:lvl5pPr>
              <a:defRPr sz="1800" b="0" i="0" spc="60" baseline="0">
                <a:latin typeface="Calibri Light" panose="020F0302020204030204" pitchFamily="34" charset="0"/>
                <a:cs typeface="Calibri Light" panose="020F030202020403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itle 1">
            <a:extLst>
              <a:ext uri="{FF2B5EF4-FFF2-40B4-BE49-F238E27FC236}">
                <a16:creationId xmlns:a16="http://schemas.microsoft.com/office/drawing/2014/main" id="{74BA7B79-3AE6-8D47-AEE7-3C7DC5BED0E0}"/>
              </a:ext>
            </a:extLst>
          </p:cNvPr>
          <p:cNvSpPr txBox="1">
            <a:spLocks/>
          </p:cNvSpPr>
          <p:nvPr userDrawn="1"/>
        </p:nvSpPr>
        <p:spPr bwMode="auto">
          <a:xfrm>
            <a:off x="207264" y="185214"/>
            <a:ext cx="9444736" cy="79552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eaLnBrk="1" fontAlgn="base" hangingPunct="1">
              <a:spcBef>
                <a:spcPct val="0"/>
              </a:spcBef>
              <a:spcAft>
                <a:spcPct val="0"/>
              </a:spcAft>
              <a:defRPr sz="3200" b="0" kern="1200" cap="small" baseline="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189" algn="ctr" rtl="0" eaLnBrk="1" fontAlgn="base" hangingPunct="1">
              <a:spcBef>
                <a:spcPct val="0"/>
              </a:spcBef>
              <a:spcAft>
                <a:spcPct val="0"/>
              </a:spcAft>
              <a:defRPr sz="4400">
                <a:solidFill>
                  <a:schemeClr val="tx1"/>
                </a:solidFill>
                <a:latin typeface="Calibri" pitchFamily="34" charset="0"/>
              </a:defRPr>
            </a:lvl6pPr>
            <a:lvl7pPr marL="914377" algn="ctr" rtl="0" eaLnBrk="1" fontAlgn="base" hangingPunct="1">
              <a:spcBef>
                <a:spcPct val="0"/>
              </a:spcBef>
              <a:spcAft>
                <a:spcPct val="0"/>
              </a:spcAft>
              <a:defRPr sz="4400">
                <a:solidFill>
                  <a:schemeClr val="tx1"/>
                </a:solidFill>
                <a:latin typeface="Calibri" pitchFamily="34" charset="0"/>
              </a:defRPr>
            </a:lvl7pPr>
            <a:lvl8pPr marL="1371566" algn="ctr" rtl="0" eaLnBrk="1" fontAlgn="base" hangingPunct="1">
              <a:spcBef>
                <a:spcPct val="0"/>
              </a:spcBef>
              <a:spcAft>
                <a:spcPct val="0"/>
              </a:spcAft>
              <a:defRPr sz="4400">
                <a:solidFill>
                  <a:schemeClr val="tx1"/>
                </a:solidFill>
                <a:latin typeface="Calibri" pitchFamily="34" charset="0"/>
              </a:defRPr>
            </a:lvl8pPr>
            <a:lvl9pPr marL="1828754" algn="ctr" rtl="0" eaLnBrk="1" fontAlgn="base" hangingPunct="1">
              <a:spcBef>
                <a:spcPct val="0"/>
              </a:spcBef>
              <a:spcAft>
                <a:spcPct val="0"/>
              </a:spcAft>
              <a:defRPr sz="4400">
                <a:solidFill>
                  <a:schemeClr val="tx1"/>
                </a:solidFill>
                <a:latin typeface="Calibri" pitchFamily="34" charset="0"/>
              </a:defRPr>
            </a:lvl9pPr>
          </a:lstStyle>
          <a:p>
            <a:pPr defTabSz="914400"/>
            <a:r>
              <a:rPr lang="en-US" dirty="0"/>
              <a:t>Click to edit Master title style</a:t>
            </a:r>
          </a:p>
        </p:txBody>
      </p:sp>
      <p:grpSp>
        <p:nvGrpSpPr>
          <p:cNvPr id="14" name="Group 13">
            <a:extLst>
              <a:ext uri="{FF2B5EF4-FFF2-40B4-BE49-F238E27FC236}">
                <a16:creationId xmlns:a16="http://schemas.microsoft.com/office/drawing/2014/main" id="{59FEAEB6-B797-5A42-96BD-CDC9D96C176F}"/>
              </a:ext>
            </a:extLst>
          </p:cNvPr>
          <p:cNvGrpSpPr/>
          <p:nvPr userDrawn="1"/>
        </p:nvGrpSpPr>
        <p:grpSpPr>
          <a:xfrm>
            <a:off x="0" y="6248398"/>
            <a:ext cx="12192000" cy="637553"/>
            <a:chOff x="0" y="6248398"/>
            <a:chExt cx="12192000" cy="637553"/>
          </a:xfrm>
        </p:grpSpPr>
        <p:grpSp>
          <p:nvGrpSpPr>
            <p:cNvPr id="15" name="Group 14">
              <a:extLst>
                <a:ext uri="{FF2B5EF4-FFF2-40B4-BE49-F238E27FC236}">
                  <a16:creationId xmlns:a16="http://schemas.microsoft.com/office/drawing/2014/main" id="{3E1765A4-AF58-1443-9701-3718297B496E}"/>
                </a:ext>
              </a:extLst>
            </p:cNvPr>
            <p:cNvGrpSpPr/>
            <p:nvPr userDrawn="1"/>
          </p:nvGrpSpPr>
          <p:grpSpPr>
            <a:xfrm>
              <a:off x="0" y="6248398"/>
              <a:ext cx="12192000" cy="637553"/>
              <a:chOff x="83130" y="5230398"/>
              <a:chExt cx="12192000" cy="637553"/>
            </a:xfrm>
          </p:grpSpPr>
          <p:sp>
            <p:nvSpPr>
              <p:cNvPr id="18" name="Rectangle 110">
                <a:extLst>
                  <a:ext uri="{FF2B5EF4-FFF2-40B4-BE49-F238E27FC236}">
                    <a16:creationId xmlns:a16="http://schemas.microsoft.com/office/drawing/2014/main" id="{B881963D-7829-234C-887D-E8EB70FCA483}"/>
                  </a:ext>
                </a:extLst>
              </p:cNvPr>
              <p:cNvSpPr>
                <a:spLocks noChangeArrowheads="1"/>
              </p:cNvSpPr>
              <p:nvPr userDrawn="1"/>
            </p:nvSpPr>
            <p:spPr bwMode="auto">
              <a:xfrm>
                <a:off x="83130" y="5230399"/>
                <a:ext cx="12192000" cy="616675"/>
              </a:xfrm>
              <a:prstGeom prst="rect">
                <a:avLst/>
              </a:prstGeom>
              <a:solidFill>
                <a:srgbClr val="CA0226"/>
              </a:solidFill>
              <a:ln w="9525">
                <a:noFill/>
                <a:miter lim="800000"/>
                <a:headEnd/>
                <a:tailEnd/>
              </a:ln>
              <a:effectLst/>
            </p:spPr>
            <p:txBody>
              <a:bodyPr wrap="none" anchor="ctr"/>
              <a:lstStyle/>
              <a:p>
                <a:pPr algn="ctr">
                  <a:defRPr/>
                </a:pPr>
                <a:endParaRPr lang="en-US" sz="1800" dirty="0">
                  <a:solidFill>
                    <a:srgbClr val="F9B820"/>
                  </a:solidFill>
                </a:endParaRPr>
              </a:p>
            </p:txBody>
          </p:sp>
          <p:pic>
            <p:nvPicPr>
              <p:cNvPr id="19" name="Content Placeholder 19">
                <a:extLst>
                  <a:ext uri="{FF2B5EF4-FFF2-40B4-BE49-F238E27FC236}">
                    <a16:creationId xmlns:a16="http://schemas.microsoft.com/office/drawing/2014/main" id="{E1F8FFCE-D86B-654A-97A8-A7020CD0781B}"/>
                  </a:ext>
                </a:extLst>
              </p:cNvPr>
              <p:cNvPicPr>
                <a:picLocks noChangeAspect="1"/>
              </p:cNvPicPr>
              <p:nvPr userDrawn="1"/>
            </p:nvPicPr>
            <p:blipFill>
              <a:blip r:embed="rId2"/>
              <a:stretch>
                <a:fillRect/>
              </a:stretch>
            </p:blipFill>
            <p:spPr bwMode="auto">
              <a:xfrm>
                <a:off x="83130" y="5230398"/>
                <a:ext cx="1869190" cy="637553"/>
              </a:xfrm>
              <a:prstGeom prst="rect">
                <a:avLst/>
              </a:prstGeom>
              <a:noFill/>
              <a:ln w="9525">
                <a:noFill/>
                <a:miter lim="800000"/>
                <a:headEnd/>
                <a:tailEnd/>
              </a:ln>
            </p:spPr>
          </p:pic>
        </p:grpSp>
        <p:sp>
          <p:nvSpPr>
            <p:cNvPr id="17" name="TextBox 16">
              <a:extLst>
                <a:ext uri="{FF2B5EF4-FFF2-40B4-BE49-F238E27FC236}">
                  <a16:creationId xmlns:a16="http://schemas.microsoft.com/office/drawing/2014/main" id="{0B127D9A-8B6C-3B46-B8A1-815857F6F0A5}"/>
                </a:ext>
              </a:extLst>
            </p:cNvPr>
            <p:cNvSpPr txBox="1"/>
            <p:nvPr userDrawn="1"/>
          </p:nvSpPr>
          <p:spPr>
            <a:xfrm>
              <a:off x="840627" y="6304750"/>
              <a:ext cx="3121773" cy="523220"/>
            </a:xfrm>
            <a:prstGeom prst="rect">
              <a:avLst/>
            </a:prstGeom>
            <a:solidFill>
              <a:srgbClr val="CA0225"/>
            </a:solidFill>
          </p:spPr>
          <p:txBody>
            <a:bodyPr wrap="square" rtlCol="0">
              <a:spAutoFit/>
            </a:bodyPr>
            <a:lstStyle/>
            <a:p>
              <a:r>
                <a:rPr lang="en-US" altLang="zh-CN" sz="1400" b="0" i="0" dirty="0">
                  <a:solidFill>
                    <a:schemeClr val="bg1"/>
                  </a:solidFill>
                  <a:latin typeface="Arial" panose="020B0604020202020204" pitchFamily="34" charset="0"/>
                  <a:cs typeface="Arial" panose="020B0604020202020204" pitchFamily="34" charset="0"/>
                </a:rPr>
                <a:t>Intelligent System Automation Lab (ISA-Lab)</a:t>
              </a:r>
            </a:p>
          </p:txBody>
        </p:sp>
      </p:grpSp>
      <p:cxnSp>
        <p:nvCxnSpPr>
          <p:cNvPr id="21" name="Straight Connector 20">
            <a:extLst>
              <a:ext uri="{FF2B5EF4-FFF2-40B4-BE49-F238E27FC236}">
                <a16:creationId xmlns:a16="http://schemas.microsoft.com/office/drawing/2014/main" id="{E1E1DA17-BB6F-7248-9A16-74904AC8D8D2}"/>
              </a:ext>
            </a:extLst>
          </p:cNvPr>
          <p:cNvCxnSpPr>
            <a:cxnSpLocks/>
          </p:cNvCxnSpPr>
          <p:nvPr userDrawn="1"/>
        </p:nvCxnSpPr>
        <p:spPr>
          <a:xfrm>
            <a:off x="207264" y="708685"/>
            <a:ext cx="1167993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Footer Placeholder 18">
            <a:extLst>
              <a:ext uri="{FF2B5EF4-FFF2-40B4-BE49-F238E27FC236}">
                <a16:creationId xmlns:a16="http://schemas.microsoft.com/office/drawing/2014/main" id="{EA73DFD5-911F-C14B-B077-9F22E1215459}"/>
              </a:ext>
            </a:extLst>
          </p:cNvPr>
          <p:cNvSpPr>
            <a:spLocks noGrp="1"/>
          </p:cNvSpPr>
          <p:nvPr>
            <p:ph type="ftr" sz="quarter" idx="11"/>
          </p:nvPr>
        </p:nvSpPr>
        <p:spPr>
          <a:xfrm>
            <a:off x="3962400" y="6357414"/>
            <a:ext cx="3860800" cy="365125"/>
          </a:xfrm>
          <a:prstGeom prst="rect">
            <a:avLst/>
          </a:prstGeom>
        </p:spPr>
        <p:txBody>
          <a:bodyPr anchor="ctr"/>
          <a:lstStyle>
            <a:lvl1pPr>
              <a:defRPr b="0" i="0" spc="60" baseline="0">
                <a:solidFill>
                  <a:schemeClr val="bg1"/>
                </a:solidFill>
                <a:latin typeface="Arial" panose="020B0604020202020204" pitchFamily="34" charset="0"/>
                <a:cs typeface="Arial" panose="020B0604020202020204" pitchFamily="34" charset="0"/>
              </a:defRPr>
            </a:lvl1pPr>
          </a:lstStyle>
          <a:p>
            <a:pPr>
              <a:defRPr/>
            </a:pPr>
            <a:r>
              <a:rPr lang="nb-NO" dirty="0"/>
              <a:t>Lei</a:t>
            </a:r>
            <a:r>
              <a:rPr lang="zh-CN" altLang="en-US" dirty="0"/>
              <a:t> </a:t>
            </a:r>
            <a:r>
              <a:rPr lang="en-US" altLang="zh-CN" dirty="0"/>
              <a:t>Yang</a:t>
            </a:r>
            <a:endParaRPr lang="en-US"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64DA3BA3-0CDD-9E49-91C8-BCCBD2332A4B}"/>
              </a:ext>
            </a:extLst>
          </p:cNvPr>
          <p:cNvSpPr/>
          <p:nvPr userDrawn="1"/>
        </p:nvSpPr>
        <p:spPr>
          <a:xfrm flipV="1">
            <a:off x="15" y="6231445"/>
            <a:ext cx="12188825"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7253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341438"/>
            <a:ext cx="5590117" cy="639762"/>
          </a:xfrm>
        </p:spPr>
        <p:txBody>
          <a:bodyPr anchor="b"/>
          <a:lstStyle>
            <a:lvl1pPr marL="0" indent="0">
              <a:buNone/>
              <a:defRPr sz="2400" b="1" spc="60" baseline="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06400" y="1981200"/>
            <a:ext cx="5590117" cy="4343400"/>
          </a:xfrm>
        </p:spPr>
        <p:txBody>
          <a:bodyPr/>
          <a:lstStyle>
            <a:lvl1pPr>
              <a:defRPr sz="2200" b="0" i="0" spc="60" baseline="0">
                <a:latin typeface="Calibri Light" panose="020F0302020204030204" pitchFamily="34" charset="0"/>
                <a:cs typeface="Calibri Light" panose="020F0302020204030204" pitchFamily="34" charset="0"/>
              </a:defRPr>
            </a:lvl1pPr>
            <a:lvl2pPr>
              <a:defRPr sz="2000" b="0" i="0" spc="60" baseline="0">
                <a:latin typeface="Calibri Light" panose="020F0302020204030204" pitchFamily="34" charset="0"/>
                <a:cs typeface="Calibri Light" panose="020F0302020204030204" pitchFamily="34" charset="0"/>
              </a:defRPr>
            </a:lvl2pPr>
            <a:lvl3pPr>
              <a:defRPr sz="1800" b="0" i="0" spc="60" baseline="0">
                <a:latin typeface="Calibri Light" panose="020F0302020204030204" pitchFamily="34" charset="0"/>
                <a:cs typeface="Calibri Light" panose="020F0302020204030204" pitchFamily="34" charset="0"/>
              </a:defRPr>
            </a:lvl3pPr>
            <a:lvl4pPr>
              <a:defRPr sz="1600" b="0" i="0" spc="60" baseline="0">
                <a:latin typeface="Calibri Light" panose="020F0302020204030204" pitchFamily="34" charset="0"/>
                <a:cs typeface="Calibri Light" panose="020F0302020204030204" pitchFamily="34" charset="0"/>
              </a:defRPr>
            </a:lvl4pPr>
            <a:lvl5pPr>
              <a:defRPr sz="1600" b="0" i="0" spc="60" baseline="0">
                <a:latin typeface="Calibri Light" panose="020F0302020204030204" pitchFamily="34" charset="0"/>
                <a:cs typeface="Calibri Light" panose="020F030202020403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341438"/>
            <a:ext cx="5592233" cy="639762"/>
          </a:xfrm>
        </p:spPr>
        <p:txBody>
          <a:bodyPr anchor="b"/>
          <a:lstStyle>
            <a:lvl1pPr marL="0" indent="0">
              <a:buNone/>
              <a:defRPr sz="2400" b="1" spc="60" baseline="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1981200"/>
            <a:ext cx="5592233" cy="4343400"/>
          </a:xfrm>
        </p:spPr>
        <p:txBody>
          <a:bodyPr/>
          <a:lstStyle>
            <a:lvl1pPr>
              <a:defRPr sz="2200" b="0" i="0" spc="60" baseline="0">
                <a:latin typeface="Calibri Light" panose="020F0302020204030204" pitchFamily="34" charset="0"/>
                <a:cs typeface="Calibri Light" panose="020F0302020204030204" pitchFamily="34" charset="0"/>
              </a:defRPr>
            </a:lvl1pPr>
            <a:lvl2pPr>
              <a:defRPr sz="2000" b="0" i="0" spc="60" baseline="0">
                <a:latin typeface="Calibri Light" panose="020F0302020204030204" pitchFamily="34" charset="0"/>
                <a:cs typeface="Calibri Light" panose="020F0302020204030204" pitchFamily="34" charset="0"/>
              </a:defRPr>
            </a:lvl2pPr>
            <a:lvl3pPr>
              <a:defRPr sz="1800" b="0" i="0" spc="60" baseline="0">
                <a:latin typeface="Calibri Light" panose="020F0302020204030204" pitchFamily="34" charset="0"/>
                <a:cs typeface="Calibri Light" panose="020F0302020204030204" pitchFamily="34" charset="0"/>
              </a:defRPr>
            </a:lvl3pPr>
            <a:lvl4pPr>
              <a:defRPr sz="1600" b="0" i="0" spc="60" baseline="0">
                <a:latin typeface="Calibri Light" panose="020F0302020204030204" pitchFamily="34" charset="0"/>
                <a:cs typeface="Calibri Light" panose="020F0302020204030204" pitchFamily="34" charset="0"/>
              </a:defRPr>
            </a:lvl4pPr>
            <a:lvl5pPr>
              <a:defRPr sz="1600" b="0" i="0" spc="60" baseline="0">
                <a:latin typeface="Calibri Light" panose="020F0302020204030204" pitchFamily="34" charset="0"/>
                <a:cs typeface="Calibri Light" panose="020F030202020403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1">
            <a:extLst>
              <a:ext uri="{FF2B5EF4-FFF2-40B4-BE49-F238E27FC236}">
                <a16:creationId xmlns:a16="http://schemas.microsoft.com/office/drawing/2014/main" id="{7159D3F2-1225-8544-9D5D-663E8C2883A5}"/>
              </a:ext>
            </a:extLst>
          </p:cNvPr>
          <p:cNvSpPr>
            <a:spLocks noGrp="1"/>
          </p:cNvSpPr>
          <p:nvPr>
            <p:ph type="title"/>
          </p:nvPr>
        </p:nvSpPr>
        <p:spPr>
          <a:xfrm>
            <a:off x="207264" y="185214"/>
            <a:ext cx="9444736" cy="795528"/>
          </a:xfrm>
        </p:spPr>
        <p:txBody>
          <a:bodyPr>
            <a:normAutofit/>
          </a:bodyPr>
          <a:lstStyle>
            <a:lvl1pPr algn="l">
              <a:defRPr sz="3200" b="0" cap="small" baseline="0"/>
            </a:lvl1pPr>
          </a:lstStyle>
          <a:p>
            <a:r>
              <a:rPr lang="en-US" dirty="0"/>
              <a:t>Click to edit Master title style</a:t>
            </a:r>
          </a:p>
        </p:txBody>
      </p:sp>
      <p:grpSp>
        <p:nvGrpSpPr>
          <p:cNvPr id="15" name="Group 14">
            <a:extLst>
              <a:ext uri="{FF2B5EF4-FFF2-40B4-BE49-F238E27FC236}">
                <a16:creationId xmlns:a16="http://schemas.microsoft.com/office/drawing/2014/main" id="{3BDE34A5-E63F-254E-A19F-2D3868A3A3C2}"/>
              </a:ext>
            </a:extLst>
          </p:cNvPr>
          <p:cNvGrpSpPr/>
          <p:nvPr userDrawn="1"/>
        </p:nvGrpSpPr>
        <p:grpSpPr>
          <a:xfrm>
            <a:off x="0" y="6248398"/>
            <a:ext cx="12192000" cy="637553"/>
            <a:chOff x="0" y="6248398"/>
            <a:chExt cx="12192000" cy="637553"/>
          </a:xfrm>
        </p:grpSpPr>
        <p:grpSp>
          <p:nvGrpSpPr>
            <p:cNvPr id="16" name="Group 15">
              <a:extLst>
                <a:ext uri="{FF2B5EF4-FFF2-40B4-BE49-F238E27FC236}">
                  <a16:creationId xmlns:a16="http://schemas.microsoft.com/office/drawing/2014/main" id="{CAB64409-68B7-C740-8ABF-6ADD61205918}"/>
                </a:ext>
              </a:extLst>
            </p:cNvPr>
            <p:cNvGrpSpPr/>
            <p:nvPr userDrawn="1"/>
          </p:nvGrpSpPr>
          <p:grpSpPr>
            <a:xfrm>
              <a:off x="0" y="6248398"/>
              <a:ext cx="12192000" cy="637553"/>
              <a:chOff x="83130" y="5230398"/>
              <a:chExt cx="12192000" cy="637553"/>
            </a:xfrm>
          </p:grpSpPr>
          <p:sp>
            <p:nvSpPr>
              <p:cNvPr id="20" name="Rectangle 110">
                <a:extLst>
                  <a:ext uri="{FF2B5EF4-FFF2-40B4-BE49-F238E27FC236}">
                    <a16:creationId xmlns:a16="http://schemas.microsoft.com/office/drawing/2014/main" id="{9F715DAA-6DB6-9548-91AD-D3CE26B579FC}"/>
                  </a:ext>
                </a:extLst>
              </p:cNvPr>
              <p:cNvSpPr>
                <a:spLocks noChangeArrowheads="1"/>
              </p:cNvSpPr>
              <p:nvPr userDrawn="1"/>
            </p:nvSpPr>
            <p:spPr bwMode="auto">
              <a:xfrm>
                <a:off x="83130" y="5230399"/>
                <a:ext cx="12192000" cy="616675"/>
              </a:xfrm>
              <a:prstGeom prst="rect">
                <a:avLst/>
              </a:prstGeom>
              <a:solidFill>
                <a:srgbClr val="CA0226"/>
              </a:solidFill>
              <a:ln w="9525">
                <a:noFill/>
                <a:miter lim="800000"/>
                <a:headEnd/>
                <a:tailEnd/>
              </a:ln>
              <a:effectLst/>
            </p:spPr>
            <p:txBody>
              <a:bodyPr wrap="none" anchor="ctr"/>
              <a:lstStyle/>
              <a:p>
                <a:pPr algn="ctr">
                  <a:defRPr/>
                </a:pPr>
                <a:endParaRPr lang="en-US" sz="1800" dirty="0">
                  <a:solidFill>
                    <a:srgbClr val="F9B820"/>
                  </a:solidFill>
                </a:endParaRPr>
              </a:p>
            </p:txBody>
          </p:sp>
          <p:pic>
            <p:nvPicPr>
              <p:cNvPr id="23" name="Content Placeholder 19">
                <a:extLst>
                  <a:ext uri="{FF2B5EF4-FFF2-40B4-BE49-F238E27FC236}">
                    <a16:creationId xmlns:a16="http://schemas.microsoft.com/office/drawing/2014/main" id="{2B74D4CE-09D4-1342-85D5-A5FDBE5DDE12}"/>
                  </a:ext>
                </a:extLst>
              </p:cNvPr>
              <p:cNvPicPr>
                <a:picLocks noChangeAspect="1"/>
              </p:cNvPicPr>
              <p:nvPr userDrawn="1"/>
            </p:nvPicPr>
            <p:blipFill>
              <a:blip r:embed="rId2"/>
              <a:stretch>
                <a:fillRect/>
              </a:stretch>
            </p:blipFill>
            <p:spPr bwMode="auto">
              <a:xfrm>
                <a:off x="83130" y="5230398"/>
                <a:ext cx="1869190" cy="637553"/>
              </a:xfrm>
              <a:prstGeom prst="rect">
                <a:avLst/>
              </a:prstGeom>
              <a:noFill/>
              <a:ln w="9525">
                <a:noFill/>
                <a:miter lim="800000"/>
                <a:headEnd/>
                <a:tailEnd/>
              </a:ln>
            </p:spPr>
          </p:pic>
        </p:grpSp>
        <p:sp>
          <p:nvSpPr>
            <p:cNvPr id="17" name="TextBox 16">
              <a:extLst>
                <a:ext uri="{FF2B5EF4-FFF2-40B4-BE49-F238E27FC236}">
                  <a16:creationId xmlns:a16="http://schemas.microsoft.com/office/drawing/2014/main" id="{EF73CE2F-69F7-1A47-9D6B-4CEA53833AF7}"/>
                </a:ext>
              </a:extLst>
            </p:cNvPr>
            <p:cNvSpPr txBox="1"/>
            <p:nvPr userDrawn="1"/>
          </p:nvSpPr>
          <p:spPr>
            <a:xfrm>
              <a:off x="840627" y="6304750"/>
              <a:ext cx="3121773" cy="523220"/>
            </a:xfrm>
            <a:prstGeom prst="rect">
              <a:avLst/>
            </a:prstGeom>
            <a:solidFill>
              <a:srgbClr val="CA0225"/>
            </a:solidFill>
          </p:spPr>
          <p:txBody>
            <a:bodyPr wrap="square" rtlCol="0">
              <a:spAutoFit/>
            </a:bodyPr>
            <a:lstStyle/>
            <a:p>
              <a:r>
                <a:rPr lang="en-US" altLang="zh-CN" sz="1400" b="0" i="0" dirty="0">
                  <a:solidFill>
                    <a:schemeClr val="bg1"/>
                  </a:solidFill>
                  <a:latin typeface="Arial" panose="020B0604020202020204" pitchFamily="34" charset="0"/>
                  <a:cs typeface="Arial" panose="020B0604020202020204" pitchFamily="34" charset="0"/>
                </a:rPr>
                <a:t>Intelligent System Automation Lab (ISA-Lab)</a:t>
              </a:r>
            </a:p>
          </p:txBody>
        </p:sp>
      </p:grpSp>
      <p:cxnSp>
        <p:nvCxnSpPr>
          <p:cNvPr id="21" name="Straight Connector 20">
            <a:extLst>
              <a:ext uri="{FF2B5EF4-FFF2-40B4-BE49-F238E27FC236}">
                <a16:creationId xmlns:a16="http://schemas.microsoft.com/office/drawing/2014/main" id="{E175B0F8-AD17-D44C-A57B-8F55E92D166B}"/>
              </a:ext>
            </a:extLst>
          </p:cNvPr>
          <p:cNvCxnSpPr>
            <a:cxnSpLocks/>
          </p:cNvCxnSpPr>
          <p:nvPr userDrawn="1"/>
        </p:nvCxnSpPr>
        <p:spPr>
          <a:xfrm>
            <a:off x="207264" y="708685"/>
            <a:ext cx="1167993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4" name="Footer Placeholder 18">
            <a:extLst>
              <a:ext uri="{FF2B5EF4-FFF2-40B4-BE49-F238E27FC236}">
                <a16:creationId xmlns:a16="http://schemas.microsoft.com/office/drawing/2014/main" id="{09C2737D-D1D6-1F4A-A99B-03E36835973F}"/>
              </a:ext>
            </a:extLst>
          </p:cNvPr>
          <p:cNvSpPr>
            <a:spLocks noGrp="1"/>
          </p:cNvSpPr>
          <p:nvPr>
            <p:ph type="ftr" sz="quarter" idx="11"/>
          </p:nvPr>
        </p:nvSpPr>
        <p:spPr>
          <a:xfrm>
            <a:off x="3962400" y="6357414"/>
            <a:ext cx="3860800" cy="365125"/>
          </a:xfrm>
          <a:prstGeom prst="rect">
            <a:avLst/>
          </a:prstGeom>
        </p:spPr>
        <p:txBody>
          <a:bodyPr anchor="ctr"/>
          <a:lstStyle>
            <a:lvl1pPr>
              <a:defRPr b="0" i="0" spc="60" baseline="0">
                <a:solidFill>
                  <a:schemeClr val="bg1"/>
                </a:solidFill>
                <a:latin typeface="Arial" panose="020B0604020202020204" pitchFamily="34" charset="0"/>
                <a:cs typeface="Arial" panose="020B0604020202020204" pitchFamily="34" charset="0"/>
              </a:defRPr>
            </a:lvl1pPr>
          </a:lstStyle>
          <a:p>
            <a:pPr>
              <a:defRPr/>
            </a:pPr>
            <a:r>
              <a:rPr lang="nb-NO" dirty="0"/>
              <a:t>Lei</a:t>
            </a:r>
            <a:r>
              <a:rPr lang="zh-CN" altLang="en-US" dirty="0"/>
              <a:t> </a:t>
            </a:r>
            <a:r>
              <a:rPr lang="en-US" altLang="zh-CN" dirty="0"/>
              <a:t>Yang</a:t>
            </a:r>
            <a:endParaRPr lang="en-US"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A9471E9C-1FE7-9C46-BB76-FA2D1D6C57D4}"/>
              </a:ext>
            </a:extLst>
          </p:cNvPr>
          <p:cNvSpPr/>
          <p:nvPr userDrawn="1"/>
        </p:nvSpPr>
        <p:spPr>
          <a:xfrm flipV="1">
            <a:off x="15" y="6231445"/>
            <a:ext cx="12188825"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21283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8BFA2F1-A3AD-3549-9C86-060B83B7EB7C}"/>
              </a:ext>
            </a:extLst>
          </p:cNvPr>
          <p:cNvSpPr>
            <a:spLocks noGrp="1"/>
          </p:cNvSpPr>
          <p:nvPr>
            <p:ph type="title"/>
          </p:nvPr>
        </p:nvSpPr>
        <p:spPr>
          <a:xfrm>
            <a:off x="207264" y="152400"/>
            <a:ext cx="9444736" cy="795528"/>
          </a:xfrm>
        </p:spPr>
        <p:txBody>
          <a:bodyPr>
            <a:normAutofit/>
          </a:bodyPr>
          <a:lstStyle>
            <a:lvl1pPr algn="l">
              <a:defRPr sz="3200" b="0" cap="small" baseline="0"/>
            </a:lvl1pPr>
          </a:lstStyle>
          <a:p>
            <a:r>
              <a:rPr lang="en-US" dirty="0"/>
              <a:t>Click to edit Master title style</a:t>
            </a:r>
          </a:p>
        </p:txBody>
      </p:sp>
      <p:grpSp>
        <p:nvGrpSpPr>
          <p:cNvPr id="11" name="Group 10">
            <a:extLst>
              <a:ext uri="{FF2B5EF4-FFF2-40B4-BE49-F238E27FC236}">
                <a16:creationId xmlns:a16="http://schemas.microsoft.com/office/drawing/2014/main" id="{6A452F75-43BD-4D4C-8CA3-E7B94037282F}"/>
              </a:ext>
            </a:extLst>
          </p:cNvPr>
          <p:cNvGrpSpPr/>
          <p:nvPr userDrawn="1"/>
        </p:nvGrpSpPr>
        <p:grpSpPr>
          <a:xfrm>
            <a:off x="0" y="6248398"/>
            <a:ext cx="12192000" cy="637553"/>
            <a:chOff x="0" y="6248398"/>
            <a:chExt cx="12192000" cy="637553"/>
          </a:xfrm>
        </p:grpSpPr>
        <p:grpSp>
          <p:nvGrpSpPr>
            <p:cNvPr id="12" name="Group 11">
              <a:extLst>
                <a:ext uri="{FF2B5EF4-FFF2-40B4-BE49-F238E27FC236}">
                  <a16:creationId xmlns:a16="http://schemas.microsoft.com/office/drawing/2014/main" id="{A72F3C67-5E49-BB4A-B97C-19C154EF7B72}"/>
                </a:ext>
              </a:extLst>
            </p:cNvPr>
            <p:cNvGrpSpPr/>
            <p:nvPr userDrawn="1"/>
          </p:nvGrpSpPr>
          <p:grpSpPr>
            <a:xfrm>
              <a:off x="0" y="6248398"/>
              <a:ext cx="12192000" cy="637553"/>
              <a:chOff x="83130" y="5230398"/>
              <a:chExt cx="12192000" cy="637553"/>
            </a:xfrm>
          </p:grpSpPr>
          <p:sp>
            <p:nvSpPr>
              <p:cNvPr id="16" name="Rectangle 110">
                <a:extLst>
                  <a:ext uri="{FF2B5EF4-FFF2-40B4-BE49-F238E27FC236}">
                    <a16:creationId xmlns:a16="http://schemas.microsoft.com/office/drawing/2014/main" id="{F5D2F9E4-8D1C-6D46-8A7A-13E1164CAD64}"/>
                  </a:ext>
                </a:extLst>
              </p:cNvPr>
              <p:cNvSpPr>
                <a:spLocks noChangeArrowheads="1"/>
              </p:cNvSpPr>
              <p:nvPr userDrawn="1"/>
            </p:nvSpPr>
            <p:spPr bwMode="auto">
              <a:xfrm>
                <a:off x="83130" y="5230399"/>
                <a:ext cx="12192000" cy="616675"/>
              </a:xfrm>
              <a:prstGeom prst="rect">
                <a:avLst/>
              </a:prstGeom>
              <a:solidFill>
                <a:srgbClr val="CA0226"/>
              </a:solidFill>
              <a:ln w="9525">
                <a:noFill/>
                <a:miter lim="800000"/>
                <a:headEnd/>
                <a:tailEnd/>
              </a:ln>
              <a:effectLst/>
            </p:spPr>
            <p:txBody>
              <a:bodyPr wrap="none" anchor="ctr"/>
              <a:lstStyle/>
              <a:p>
                <a:pPr algn="ctr">
                  <a:defRPr/>
                </a:pPr>
                <a:endParaRPr lang="en-US" sz="1800" dirty="0">
                  <a:solidFill>
                    <a:srgbClr val="F9B820"/>
                  </a:solidFill>
                </a:endParaRPr>
              </a:p>
            </p:txBody>
          </p:sp>
          <p:pic>
            <p:nvPicPr>
              <p:cNvPr id="19" name="Content Placeholder 19">
                <a:extLst>
                  <a:ext uri="{FF2B5EF4-FFF2-40B4-BE49-F238E27FC236}">
                    <a16:creationId xmlns:a16="http://schemas.microsoft.com/office/drawing/2014/main" id="{34C01FA4-AA5D-9241-9546-2BDD4B83FBE3}"/>
                  </a:ext>
                </a:extLst>
              </p:cNvPr>
              <p:cNvPicPr>
                <a:picLocks noChangeAspect="1"/>
              </p:cNvPicPr>
              <p:nvPr userDrawn="1"/>
            </p:nvPicPr>
            <p:blipFill>
              <a:blip r:embed="rId2"/>
              <a:stretch>
                <a:fillRect/>
              </a:stretch>
            </p:blipFill>
            <p:spPr bwMode="auto">
              <a:xfrm>
                <a:off x="83130" y="5230398"/>
                <a:ext cx="1869190" cy="637553"/>
              </a:xfrm>
              <a:prstGeom prst="rect">
                <a:avLst/>
              </a:prstGeom>
              <a:noFill/>
              <a:ln w="9525">
                <a:noFill/>
                <a:miter lim="800000"/>
                <a:headEnd/>
                <a:tailEnd/>
              </a:ln>
            </p:spPr>
          </p:pic>
        </p:grpSp>
        <p:sp>
          <p:nvSpPr>
            <p:cNvPr id="13" name="TextBox 12">
              <a:extLst>
                <a:ext uri="{FF2B5EF4-FFF2-40B4-BE49-F238E27FC236}">
                  <a16:creationId xmlns:a16="http://schemas.microsoft.com/office/drawing/2014/main" id="{86F1B676-3FF4-0346-A4EC-699D3036D75D}"/>
                </a:ext>
              </a:extLst>
            </p:cNvPr>
            <p:cNvSpPr txBox="1"/>
            <p:nvPr userDrawn="1"/>
          </p:nvSpPr>
          <p:spPr>
            <a:xfrm>
              <a:off x="840627" y="6304750"/>
              <a:ext cx="3121773" cy="523220"/>
            </a:xfrm>
            <a:prstGeom prst="rect">
              <a:avLst/>
            </a:prstGeom>
            <a:solidFill>
              <a:srgbClr val="CA0225"/>
            </a:solidFill>
          </p:spPr>
          <p:txBody>
            <a:bodyPr wrap="square" rtlCol="0">
              <a:spAutoFit/>
            </a:bodyPr>
            <a:lstStyle/>
            <a:p>
              <a:r>
                <a:rPr lang="en-US" altLang="zh-CN" sz="1400" b="0" i="0" dirty="0">
                  <a:solidFill>
                    <a:schemeClr val="bg1"/>
                  </a:solidFill>
                  <a:latin typeface="Arial" panose="020B0604020202020204" pitchFamily="34" charset="0"/>
                  <a:cs typeface="Arial" panose="020B0604020202020204" pitchFamily="34" charset="0"/>
                </a:rPr>
                <a:t>Intelligent System Automation Lab (ISA-Lab)</a:t>
              </a:r>
            </a:p>
          </p:txBody>
        </p:sp>
      </p:grpSp>
      <p:cxnSp>
        <p:nvCxnSpPr>
          <p:cNvPr id="17" name="Straight Connector 16">
            <a:extLst>
              <a:ext uri="{FF2B5EF4-FFF2-40B4-BE49-F238E27FC236}">
                <a16:creationId xmlns:a16="http://schemas.microsoft.com/office/drawing/2014/main" id="{B6F71254-8A60-3441-90B9-32695EB62906}"/>
              </a:ext>
            </a:extLst>
          </p:cNvPr>
          <p:cNvCxnSpPr>
            <a:cxnSpLocks/>
          </p:cNvCxnSpPr>
          <p:nvPr userDrawn="1"/>
        </p:nvCxnSpPr>
        <p:spPr>
          <a:xfrm>
            <a:off x="207264" y="708685"/>
            <a:ext cx="1167993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Footer Placeholder 18">
            <a:extLst>
              <a:ext uri="{FF2B5EF4-FFF2-40B4-BE49-F238E27FC236}">
                <a16:creationId xmlns:a16="http://schemas.microsoft.com/office/drawing/2014/main" id="{5DBDB188-A3FB-5744-9F4C-1D3ED9A77B80}"/>
              </a:ext>
            </a:extLst>
          </p:cNvPr>
          <p:cNvSpPr>
            <a:spLocks noGrp="1"/>
          </p:cNvSpPr>
          <p:nvPr>
            <p:ph type="ftr" sz="quarter" idx="11"/>
          </p:nvPr>
        </p:nvSpPr>
        <p:spPr>
          <a:xfrm>
            <a:off x="3962400" y="6357414"/>
            <a:ext cx="3860800" cy="365125"/>
          </a:xfrm>
          <a:prstGeom prst="rect">
            <a:avLst/>
          </a:prstGeom>
        </p:spPr>
        <p:txBody>
          <a:bodyPr anchor="ctr"/>
          <a:lstStyle>
            <a:lvl1pPr>
              <a:defRPr b="0" i="0" spc="60" baseline="0">
                <a:solidFill>
                  <a:schemeClr val="bg1"/>
                </a:solidFill>
                <a:latin typeface="Arial" panose="020B0604020202020204" pitchFamily="34" charset="0"/>
                <a:cs typeface="Arial" panose="020B0604020202020204" pitchFamily="34" charset="0"/>
              </a:defRPr>
            </a:lvl1pPr>
          </a:lstStyle>
          <a:p>
            <a:pPr>
              <a:defRPr/>
            </a:pPr>
            <a:r>
              <a:rPr lang="nb-NO" dirty="0"/>
              <a:t>Lei</a:t>
            </a:r>
            <a:r>
              <a:rPr lang="zh-CN" altLang="en-US" dirty="0"/>
              <a:t> </a:t>
            </a:r>
            <a:r>
              <a:rPr lang="en-US" altLang="zh-CN" dirty="0"/>
              <a:t>Yang</a:t>
            </a:r>
            <a:endParaRPr lang="en-US"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59155AEF-3013-0D42-9528-FCCFC41CE2DD}"/>
              </a:ext>
            </a:extLst>
          </p:cNvPr>
          <p:cNvSpPr/>
          <p:nvPr userDrawn="1"/>
        </p:nvSpPr>
        <p:spPr>
          <a:xfrm flipV="1">
            <a:off x="15" y="6231445"/>
            <a:ext cx="12188825"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6402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B72A8FD-D41C-F843-A277-0B464675C603}"/>
              </a:ext>
            </a:extLst>
          </p:cNvPr>
          <p:cNvGrpSpPr/>
          <p:nvPr userDrawn="1"/>
        </p:nvGrpSpPr>
        <p:grpSpPr>
          <a:xfrm>
            <a:off x="0" y="6248398"/>
            <a:ext cx="12192000" cy="637553"/>
            <a:chOff x="0" y="6248398"/>
            <a:chExt cx="12192000" cy="637553"/>
          </a:xfrm>
        </p:grpSpPr>
        <p:grpSp>
          <p:nvGrpSpPr>
            <p:cNvPr id="12" name="Group 11">
              <a:extLst>
                <a:ext uri="{FF2B5EF4-FFF2-40B4-BE49-F238E27FC236}">
                  <a16:creationId xmlns:a16="http://schemas.microsoft.com/office/drawing/2014/main" id="{7536A87D-09E1-CB4F-ACE7-AE60AC57B363}"/>
                </a:ext>
              </a:extLst>
            </p:cNvPr>
            <p:cNvGrpSpPr/>
            <p:nvPr userDrawn="1"/>
          </p:nvGrpSpPr>
          <p:grpSpPr>
            <a:xfrm>
              <a:off x="0" y="6248398"/>
              <a:ext cx="12192000" cy="637553"/>
              <a:chOff x="83130" y="5230398"/>
              <a:chExt cx="12192000" cy="637553"/>
            </a:xfrm>
          </p:grpSpPr>
          <p:sp>
            <p:nvSpPr>
              <p:cNvPr id="18" name="Rectangle 110">
                <a:extLst>
                  <a:ext uri="{FF2B5EF4-FFF2-40B4-BE49-F238E27FC236}">
                    <a16:creationId xmlns:a16="http://schemas.microsoft.com/office/drawing/2014/main" id="{80D12C5D-F311-1C4E-AF5C-5418DCF108F6}"/>
                  </a:ext>
                </a:extLst>
              </p:cNvPr>
              <p:cNvSpPr>
                <a:spLocks noChangeArrowheads="1"/>
              </p:cNvSpPr>
              <p:nvPr userDrawn="1"/>
            </p:nvSpPr>
            <p:spPr bwMode="auto">
              <a:xfrm>
                <a:off x="83130" y="5230399"/>
                <a:ext cx="12192000" cy="616675"/>
              </a:xfrm>
              <a:prstGeom prst="rect">
                <a:avLst/>
              </a:prstGeom>
              <a:solidFill>
                <a:srgbClr val="CA0226"/>
              </a:solidFill>
              <a:ln w="9525">
                <a:noFill/>
                <a:miter lim="800000"/>
                <a:headEnd/>
                <a:tailEnd/>
              </a:ln>
              <a:effectLst/>
            </p:spPr>
            <p:txBody>
              <a:bodyPr wrap="none" anchor="ctr"/>
              <a:lstStyle/>
              <a:p>
                <a:pPr algn="ctr">
                  <a:defRPr/>
                </a:pPr>
                <a:endParaRPr lang="en-US" sz="1800" dirty="0">
                  <a:solidFill>
                    <a:srgbClr val="F9B820"/>
                  </a:solidFill>
                </a:endParaRPr>
              </a:p>
            </p:txBody>
          </p:sp>
          <p:pic>
            <p:nvPicPr>
              <p:cNvPr id="21" name="Content Placeholder 19">
                <a:extLst>
                  <a:ext uri="{FF2B5EF4-FFF2-40B4-BE49-F238E27FC236}">
                    <a16:creationId xmlns:a16="http://schemas.microsoft.com/office/drawing/2014/main" id="{C44F64D6-CEB7-1642-94D5-327EA591A2E4}"/>
                  </a:ext>
                </a:extLst>
              </p:cNvPr>
              <p:cNvPicPr>
                <a:picLocks noChangeAspect="1"/>
              </p:cNvPicPr>
              <p:nvPr userDrawn="1"/>
            </p:nvPicPr>
            <p:blipFill>
              <a:blip r:embed="rId2"/>
              <a:stretch>
                <a:fillRect/>
              </a:stretch>
            </p:blipFill>
            <p:spPr bwMode="auto">
              <a:xfrm>
                <a:off x="83130" y="5230398"/>
                <a:ext cx="1869190" cy="637553"/>
              </a:xfrm>
              <a:prstGeom prst="rect">
                <a:avLst/>
              </a:prstGeom>
              <a:noFill/>
              <a:ln w="9525">
                <a:noFill/>
                <a:miter lim="800000"/>
                <a:headEnd/>
                <a:tailEnd/>
              </a:ln>
            </p:spPr>
          </p:pic>
        </p:grpSp>
        <p:sp>
          <p:nvSpPr>
            <p:cNvPr id="14" name="TextBox 13">
              <a:extLst>
                <a:ext uri="{FF2B5EF4-FFF2-40B4-BE49-F238E27FC236}">
                  <a16:creationId xmlns:a16="http://schemas.microsoft.com/office/drawing/2014/main" id="{B625C4E5-7C09-D147-922B-B8642F2BF673}"/>
                </a:ext>
              </a:extLst>
            </p:cNvPr>
            <p:cNvSpPr txBox="1"/>
            <p:nvPr userDrawn="1"/>
          </p:nvSpPr>
          <p:spPr>
            <a:xfrm>
              <a:off x="840627" y="6304750"/>
              <a:ext cx="3121773" cy="523220"/>
            </a:xfrm>
            <a:prstGeom prst="rect">
              <a:avLst/>
            </a:prstGeom>
            <a:solidFill>
              <a:srgbClr val="CA0225"/>
            </a:solidFill>
          </p:spPr>
          <p:txBody>
            <a:bodyPr wrap="square" rtlCol="0">
              <a:spAutoFit/>
            </a:bodyPr>
            <a:lstStyle/>
            <a:p>
              <a:r>
                <a:rPr lang="en-US" altLang="zh-CN" sz="1400" b="0" i="0" dirty="0">
                  <a:solidFill>
                    <a:schemeClr val="bg1"/>
                  </a:solidFill>
                  <a:latin typeface="Arial" panose="020B0604020202020204" pitchFamily="34" charset="0"/>
                  <a:cs typeface="Arial" panose="020B0604020202020204" pitchFamily="34" charset="0"/>
                </a:rPr>
                <a:t>Intelligent System Automation Lab (ISA-Lab)</a:t>
              </a:r>
            </a:p>
          </p:txBody>
        </p:sp>
      </p:grpSp>
      <p:cxnSp>
        <p:nvCxnSpPr>
          <p:cNvPr id="16" name="Straight Connector 15">
            <a:extLst>
              <a:ext uri="{FF2B5EF4-FFF2-40B4-BE49-F238E27FC236}">
                <a16:creationId xmlns:a16="http://schemas.microsoft.com/office/drawing/2014/main" id="{470A3798-C796-2648-9BE4-E13D9B6B0367}"/>
              </a:ext>
            </a:extLst>
          </p:cNvPr>
          <p:cNvCxnSpPr>
            <a:cxnSpLocks/>
          </p:cNvCxnSpPr>
          <p:nvPr userDrawn="1"/>
        </p:nvCxnSpPr>
        <p:spPr>
          <a:xfrm>
            <a:off x="207264" y="708685"/>
            <a:ext cx="1167993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Footer Placeholder 18">
            <a:extLst>
              <a:ext uri="{FF2B5EF4-FFF2-40B4-BE49-F238E27FC236}">
                <a16:creationId xmlns:a16="http://schemas.microsoft.com/office/drawing/2014/main" id="{647B0D89-F89F-384A-9524-C9FB7F034919}"/>
              </a:ext>
            </a:extLst>
          </p:cNvPr>
          <p:cNvSpPr>
            <a:spLocks noGrp="1"/>
          </p:cNvSpPr>
          <p:nvPr>
            <p:ph type="ftr" sz="quarter" idx="11"/>
          </p:nvPr>
        </p:nvSpPr>
        <p:spPr>
          <a:xfrm>
            <a:off x="3962400" y="6357414"/>
            <a:ext cx="3860800" cy="365125"/>
          </a:xfrm>
          <a:prstGeom prst="rect">
            <a:avLst/>
          </a:prstGeom>
        </p:spPr>
        <p:txBody>
          <a:bodyPr anchor="ctr"/>
          <a:lstStyle>
            <a:lvl1pPr>
              <a:defRPr b="0" i="0" spc="60" baseline="0">
                <a:solidFill>
                  <a:schemeClr val="bg1"/>
                </a:solidFill>
                <a:latin typeface="Arial" panose="020B0604020202020204" pitchFamily="34" charset="0"/>
                <a:cs typeface="Arial" panose="020B0604020202020204" pitchFamily="34" charset="0"/>
              </a:defRPr>
            </a:lvl1pPr>
          </a:lstStyle>
          <a:p>
            <a:pPr>
              <a:defRPr/>
            </a:pPr>
            <a:r>
              <a:rPr lang="nb-NO" dirty="0"/>
              <a:t>Lei</a:t>
            </a:r>
            <a:r>
              <a:rPr lang="zh-CN" altLang="en-US" dirty="0"/>
              <a:t> </a:t>
            </a:r>
            <a:r>
              <a:rPr lang="en-US" altLang="zh-CN" dirty="0"/>
              <a:t>Yang</a:t>
            </a:r>
            <a:endParaRPr lang="en-US"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8A2EA282-7FD6-7D44-A356-6B8EBB58B6FC}"/>
              </a:ext>
            </a:extLst>
          </p:cNvPr>
          <p:cNvSpPr/>
          <p:nvPr userDrawn="1"/>
        </p:nvSpPr>
        <p:spPr>
          <a:xfrm flipV="1">
            <a:off x="15" y="6231445"/>
            <a:ext cx="12188825"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470105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122363"/>
            <a:ext cx="10363200" cy="2387600"/>
          </a:xfrm>
          <a:prstGeom prst="rect">
            <a:avLst/>
          </a:prstGeom>
        </p:spPr>
        <p:txBody>
          <a:bodyPr anchor="b"/>
          <a:lstStyle>
            <a:lvl1pPr algn="l">
              <a:buFontTx/>
              <a:buNone/>
              <a:defRPr sz="6000" b="0" i="0" baseline="0">
                <a:solidFill>
                  <a:srgbClr val="A58945"/>
                </a:solidFill>
                <a:latin typeface="georgia" charset="0"/>
              </a:defRPr>
            </a:lvl1pPr>
          </a:lstStyle>
          <a:p>
            <a:r>
              <a:rPr lang="en-US" dirty="0"/>
              <a:t>Presentation </a:t>
            </a:r>
            <a:br>
              <a:rPr lang="en-US" dirty="0"/>
            </a:br>
            <a:r>
              <a:rPr lang="en-US" dirty="0"/>
              <a:t>Title Here</a:t>
            </a:r>
          </a:p>
        </p:txBody>
      </p:sp>
      <p:sp>
        <p:nvSpPr>
          <p:cNvPr id="3" name="Subtitle 2"/>
          <p:cNvSpPr>
            <a:spLocks noGrp="1"/>
          </p:cNvSpPr>
          <p:nvPr>
            <p:ph type="subTitle" idx="1" hasCustomPrompt="1"/>
          </p:nvPr>
        </p:nvSpPr>
        <p:spPr>
          <a:xfrm>
            <a:off x="914400" y="3602038"/>
            <a:ext cx="9753600" cy="1655762"/>
          </a:xfrm>
          <a:prstGeom prst="rect">
            <a:avLst/>
          </a:prstGeom>
        </p:spPr>
        <p:txBody>
          <a:bodyPr/>
          <a:lstStyle>
            <a:lvl1pPr marL="0" indent="0" algn="l">
              <a:buNone/>
              <a:defRPr sz="2400" baseline="0">
                <a:solidFill>
                  <a:srgbClr val="101B2C"/>
                </a:solidFill>
                <a:latin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35968408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47729"/>
            <a:ext cx="8673860" cy="574247"/>
          </a:xfrm>
          <a:prstGeom prst="rect">
            <a:avLst/>
          </a:prstGeom>
        </p:spPr>
        <p:txBody>
          <a:bodyPr/>
          <a:lstStyle>
            <a:lvl1pPr>
              <a:defRPr sz="2800" baseline="0">
                <a:solidFill>
                  <a:srgbClr val="101B2C"/>
                </a:solidFill>
                <a:latin typeface="Times New Roman" panose="02020603050405020304" pitchFamily="18" charset="0"/>
                <a:cs typeface="Times New Roman" panose="02020603050405020304" pitchFamily="18" charset="0"/>
              </a:defRPr>
            </a:lvl1pPr>
          </a:lstStyle>
          <a:p>
            <a:r>
              <a:rPr lang="en-US" dirty="0"/>
              <a:t>Title Goes Here</a:t>
            </a:r>
          </a:p>
        </p:txBody>
      </p:sp>
      <p:sp>
        <p:nvSpPr>
          <p:cNvPr id="3" name="Content Placeholder 2"/>
          <p:cNvSpPr>
            <a:spLocks noGrp="1"/>
          </p:cNvSpPr>
          <p:nvPr>
            <p:ph idx="1" hasCustomPrompt="1"/>
          </p:nvPr>
        </p:nvSpPr>
        <p:spPr>
          <a:xfrm>
            <a:off x="838200" y="1159435"/>
            <a:ext cx="10515600" cy="5017528"/>
          </a:xfrm>
          <a:prstGeom prst="rect">
            <a:avLst/>
          </a:prstGeom>
        </p:spPr>
        <p:txBody>
          <a:bodyPr/>
          <a:lstStyle>
            <a:lvl1pPr>
              <a:defRPr sz="2400" baseline="0">
                <a:solidFill>
                  <a:srgbClr val="101B2C"/>
                </a:solidFill>
                <a:latin typeface="arial" charset="0"/>
              </a:defRPr>
            </a:lvl1pPr>
          </a:lstStyle>
          <a:p>
            <a:pPr lvl="0"/>
            <a:r>
              <a:rPr lang="en-US" dirty="0"/>
              <a:t>Body Copy</a:t>
            </a:r>
          </a:p>
        </p:txBody>
      </p:sp>
      <p:sp>
        <p:nvSpPr>
          <p:cNvPr id="4" name="文本框 3">
            <a:extLst>
              <a:ext uri="{FF2B5EF4-FFF2-40B4-BE49-F238E27FC236}">
                <a16:creationId xmlns:a16="http://schemas.microsoft.com/office/drawing/2014/main" id="{4E0CB861-C5DD-4F39-86B4-BEB32F4BC132}"/>
              </a:ext>
            </a:extLst>
          </p:cNvPr>
          <p:cNvSpPr txBox="1"/>
          <p:nvPr userDrawn="1"/>
        </p:nvSpPr>
        <p:spPr>
          <a:xfrm>
            <a:off x="5447457" y="6464762"/>
            <a:ext cx="1297086" cy="307777"/>
          </a:xfrm>
          <a:prstGeom prst="rect">
            <a:avLst/>
          </a:prstGeom>
          <a:noFill/>
        </p:spPr>
        <p:txBody>
          <a:bodyPr wrap="none" rtlCol="0">
            <a:spAutoFit/>
          </a:bodyPr>
          <a:lstStyle/>
          <a:p>
            <a:r>
              <a:rPr lang="en-US" altLang="zh-CN" sz="1400" dirty="0">
                <a:solidFill>
                  <a:schemeClr val="bg1">
                    <a:lumMod val="75000"/>
                  </a:schemeClr>
                </a:solidFill>
                <a:latin typeface="Arial" panose="020B0604020202020204" pitchFamily="34" charset="0"/>
                <a:cs typeface="Arial" panose="020B0604020202020204" pitchFamily="34" charset="0"/>
              </a:rPr>
              <a:t>Weiwen Jiang</a:t>
            </a:r>
            <a:endParaRPr lang="zh-CN" altLang="en-US" sz="1400" dirty="0">
              <a:solidFill>
                <a:schemeClr val="bg1">
                  <a:lumMod val="75000"/>
                </a:schemeClr>
              </a:solidFill>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A0DBA433-A276-428A-A431-5E78E2907F7D}"/>
              </a:ext>
            </a:extLst>
          </p:cNvPr>
          <p:cNvSpPr txBox="1"/>
          <p:nvPr userDrawn="1"/>
        </p:nvSpPr>
        <p:spPr>
          <a:xfrm>
            <a:off x="189657" y="6463273"/>
            <a:ext cx="2771271" cy="307777"/>
          </a:xfrm>
          <a:prstGeom prst="rect">
            <a:avLst/>
          </a:prstGeom>
          <a:noFill/>
        </p:spPr>
        <p:txBody>
          <a:bodyPr wrap="none" rtlCol="0">
            <a:spAutoFit/>
          </a:bodyPr>
          <a:lstStyle/>
          <a:p>
            <a:r>
              <a:rPr lang="en-US" altLang="zh-CN" sz="1400" dirty="0">
                <a:solidFill>
                  <a:schemeClr val="bg1">
                    <a:lumMod val="75000"/>
                  </a:schemeClr>
                </a:solidFill>
                <a:latin typeface="Arial" panose="020B0604020202020204" pitchFamily="34" charset="0"/>
                <a:cs typeface="Arial" panose="020B0604020202020204" pitchFamily="34" charset="0"/>
              </a:rPr>
              <a:t>Talk at George Mason University</a:t>
            </a:r>
          </a:p>
        </p:txBody>
      </p:sp>
    </p:spTree>
    <p:extLst>
      <p:ext uri="{BB962C8B-B14F-4D97-AF65-F5344CB8AC3E}">
        <p14:creationId xmlns:p14="http://schemas.microsoft.com/office/powerpoint/2010/main" val="3370261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C6D2F74-628A-473E-815E-3BBA580DF774}"/>
              </a:ext>
            </a:extLst>
          </p:cNvPr>
          <p:cNvPicPr>
            <a:picLocks noChangeAspect="1"/>
          </p:cNvPicPr>
          <p:nvPr userDrawn="1"/>
        </p:nvPicPr>
        <p:blipFill>
          <a:blip r:embed="rId3"/>
          <a:stretch>
            <a:fillRect/>
          </a:stretch>
        </p:blipFill>
        <p:spPr>
          <a:xfrm>
            <a:off x="4263460" y="900312"/>
            <a:ext cx="7868640" cy="5974104"/>
          </a:xfrm>
          <a:prstGeom prst="rect">
            <a:avLst/>
          </a:prstGeom>
        </p:spPr>
      </p:pic>
      <p:sp>
        <p:nvSpPr>
          <p:cNvPr id="2" name="Title 1"/>
          <p:cNvSpPr>
            <a:spLocks noGrp="1"/>
          </p:cNvSpPr>
          <p:nvPr>
            <p:ph type="title" hasCustomPrompt="1"/>
          </p:nvPr>
        </p:nvSpPr>
        <p:spPr>
          <a:xfrm>
            <a:off x="372585" y="447730"/>
            <a:ext cx="9472642" cy="452582"/>
          </a:xfrm>
          <a:prstGeom prst="rect">
            <a:avLst/>
          </a:prstGeom>
        </p:spPr>
        <p:txBody>
          <a:bodyPr>
            <a:noAutofit/>
          </a:bodyPr>
          <a:lstStyle>
            <a:lvl1pPr>
              <a:defRPr sz="2800" b="1" baseline="0">
                <a:solidFill>
                  <a:srgbClr val="101B2C"/>
                </a:solidFill>
                <a:effectLst/>
                <a:latin typeface="Times New Roman" panose="02020603050405020304" pitchFamily="18" charset="0"/>
                <a:cs typeface="Times New Roman" panose="02020603050405020304" pitchFamily="18" charset="0"/>
              </a:defRPr>
            </a:lvl1pPr>
          </a:lstStyle>
          <a:p>
            <a:r>
              <a:rPr lang="en-US" dirty="0"/>
              <a:t>Title Goes Here</a:t>
            </a:r>
          </a:p>
        </p:txBody>
      </p:sp>
      <p:sp>
        <p:nvSpPr>
          <p:cNvPr id="4" name="文本框 3">
            <a:extLst>
              <a:ext uri="{FF2B5EF4-FFF2-40B4-BE49-F238E27FC236}">
                <a16:creationId xmlns:a16="http://schemas.microsoft.com/office/drawing/2014/main" id="{4E0CB861-C5DD-4F39-86B4-BEB32F4BC132}"/>
              </a:ext>
            </a:extLst>
          </p:cNvPr>
          <p:cNvSpPr txBox="1"/>
          <p:nvPr userDrawn="1"/>
        </p:nvSpPr>
        <p:spPr>
          <a:xfrm>
            <a:off x="5447457" y="6436087"/>
            <a:ext cx="1297086" cy="307777"/>
          </a:xfrm>
          <a:prstGeom prst="rect">
            <a:avLst/>
          </a:prstGeom>
          <a:noFill/>
        </p:spPr>
        <p:txBody>
          <a:bodyPr wrap="none" rtlCol="0">
            <a:spAutoFit/>
          </a:bodyPr>
          <a:lstStyle/>
          <a:p>
            <a:r>
              <a:rPr lang="en-US" altLang="zh-CN" sz="1400" dirty="0">
                <a:solidFill>
                  <a:schemeClr val="bg1">
                    <a:lumMod val="75000"/>
                  </a:schemeClr>
                </a:solidFill>
                <a:latin typeface="Arial" panose="020B0604020202020204" pitchFamily="34" charset="0"/>
                <a:cs typeface="Arial" panose="020B0604020202020204" pitchFamily="34" charset="0"/>
              </a:rPr>
              <a:t>Weiwen Jiang</a:t>
            </a:r>
            <a:endParaRPr lang="zh-CN" altLang="en-US" sz="1400" dirty="0">
              <a:solidFill>
                <a:schemeClr val="bg1">
                  <a:lumMod val="75000"/>
                </a:schemeClr>
              </a:solidFill>
              <a:latin typeface="Arial" panose="020B0604020202020204" pitchFamily="34" charset="0"/>
              <a:cs typeface="Arial" panose="020B0604020202020204" pitchFamily="34" charset="0"/>
            </a:endParaRPr>
          </a:p>
        </p:txBody>
      </p:sp>
      <p:sp>
        <p:nvSpPr>
          <p:cNvPr id="5" name="Slide Number Placeholder 5">
            <a:extLst>
              <a:ext uri="{FF2B5EF4-FFF2-40B4-BE49-F238E27FC236}">
                <a16:creationId xmlns:a16="http://schemas.microsoft.com/office/drawing/2014/main" id="{8E1BB189-82A3-42B2-9696-F4DE39521BF5}"/>
              </a:ext>
            </a:extLst>
          </p:cNvPr>
          <p:cNvSpPr>
            <a:spLocks noGrp="1"/>
          </p:cNvSpPr>
          <p:nvPr>
            <p:ph type="sldNum" sz="quarter" idx="12"/>
          </p:nvPr>
        </p:nvSpPr>
        <p:spPr>
          <a:xfrm>
            <a:off x="11353800" y="6436087"/>
            <a:ext cx="516821" cy="365125"/>
          </a:xfrm>
        </p:spPr>
        <p:txBody>
          <a:bodyPr/>
          <a:lstStyle>
            <a:lvl1pPr>
              <a:defRPr i="0">
                <a:solidFill>
                  <a:schemeClr val="bg1">
                    <a:lumMod val="75000"/>
                  </a:schemeClr>
                </a:solidFill>
              </a:defRPr>
            </a:lvl1pPr>
          </a:lstStyle>
          <a:p>
            <a:fld id="{C0769ECE-14F6-B44C-AB5F-842EA3B12E22}" type="slidenum">
              <a:rPr lang="en-US" smtClean="0"/>
              <a:pPr/>
              <a:t>‹#›</a:t>
            </a:fld>
            <a:endParaRPr lang="en-US" dirty="0"/>
          </a:p>
        </p:txBody>
      </p:sp>
      <p:sp>
        <p:nvSpPr>
          <p:cNvPr id="6" name="文本框 5">
            <a:extLst>
              <a:ext uri="{FF2B5EF4-FFF2-40B4-BE49-F238E27FC236}">
                <a16:creationId xmlns:a16="http://schemas.microsoft.com/office/drawing/2014/main" id="{AC754899-0106-4935-9F19-19D0E9504906}"/>
              </a:ext>
            </a:extLst>
          </p:cNvPr>
          <p:cNvSpPr txBox="1"/>
          <p:nvPr userDrawn="1"/>
        </p:nvSpPr>
        <p:spPr>
          <a:xfrm>
            <a:off x="208130" y="6436087"/>
            <a:ext cx="2771271" cy="307777"/>
          </a:xfrm>
          <a:prstGeom prst="rect">
            <a:avLst/>
          </a:prstGeom>
          <a:noFill/>
        </p:spPr>
        <p:txBody>
          <a:bodyPr wrap="none" rtlCol="0">
            <a:spAutoFit/>
          </a:bodyPr>
          <a:lstStyle/>
          <a:p>
            <a:r>
              <a:rPr lang="en-US" altLang="zh-CN" sz="1400" dirty="0">
                <a:solidFill>
                  <a:schemeClr val="bg1">
                    <a:lumMod val="75000"/>
                  </a:schemeClr>
                </a:solidFill>
                <a:latin typeface="Arial" panose="020B0604020202020204" pitchFamily="34" charset="0"/>
                <a:cs typeface="Arial" panose="020B0604020202020204" pitchFamily="34" charset="0"/>
              </a:rPr>
              <a:t>Talk at George Mason University</a:t>
            </a:r>
          </a:p>
        </p:txBody>
      </p:sp>
      <p:sp>
        <p:nvSpPr>
          <p:cNvPr id="9" name="Freeform: Shape 8">
            <a:extLst>
              <a:ext uri="{FF2B5EF4-FFF2-40B4-BE49-F238E27FC236}">
                <a16:creationId xmlns:a16="http://schemas.microsoft.com/office/drawing/2014/main" id="{7336B2BC-6D8E-486D-91C6-E4B7F11AD0B8}"/>
              </a:ext>
            </a:extLst>
          </p:cNvPr>
          <p:cNvSpPr/>
          <p:nvPr userDrawn="1"/>
        </p:nvSpPr>
        <p:spPr>
          <a:xfrm>
            <a:off x="4313544" y="1175090"/>
            <a:ext cx="7666032" cy="5486188"/>
          </a:xfrm>
          <a:custGeom>
            <a:avLst/>
            <a:gdLst>
              <a:gd name="connsiteX0" fmla="*/ 628570 w 7666032"/>
              <a:gd name="connsiteY0" fmla="*/ 4594339 h 5486188"/>
              <a:gd name="connsiteX1" fmla="*/ 530599 w 7666032"/>
              <a:gd name="connsiteY1" fmla="*/ 3881324 h 5486188"/>
              <a:gd name="connsiteX2" fmla="*/ 84285 w 7666032"/>
              <a:gd name="connsiteY2" fmla="*/ 3015910 h 5486188"/>
              <a:gd name="connsiteX3" fmla="*/ 100613 w 7666032"/>
              <a:gd name="connsiteY3" fmla="*/ 2150496 h 5486188"/>
              <a:gd name="connsiteX4" fmla="*/ 1107542 w 7666032"/>
              <a:gd name="connsiteY4" fmla="*/ 1742281 h 5486188"/>
              <a:gd name="connsiteX5" fmla="*/ 1619170 w 7666032"/>
              <a:gd name="connsiteY5" fmla="*/ 1214324 h 5486188"/>
              <a:gd name="connsiteX6" fmla="*/ 1885870 w 7666032"/>
              <a:gd name="connsiteY6" fmla="*/ 1159896 h 5486188"/>
              <a:gd name="connsiteX7" fmla="*/ 1929413 w 7666032"/>
              <a:gd name="connsiteY7" fmla="*/ 936739 h 5486188"/>
              <a:gd name="connsiteX8" fmla="*/ 2283199 w 7666032"/>
              <a:gd name="connsiteY8" fmla="*/ 615610 h 5486188"/>
              <a:gd name="connsiteX9" fmla="*/ 2696856 w 7666032"/>
              <a:gd name="connsiteY9" fmla="*/ 446881 h 5486188"/>
              <a:gd name="connsiteX10" fmla="*/ 3077856 w 7666032"/>
              <a:gd name="connsiteY10" fmla="*/ 686367 h 5486188"/>
              <a:gd name="connsiteX11" fmla="*/ 3284685 w 7666032"/>
              <a:gd name="connsiteY11" fmla="*/ 87653 h 5486188"/>
              <a:gd name="connsiteX12" fmla="*/ 4514770 w 7666032"/>
              <a:gd name="connsiteY12" fmla="*/ 54996 h 5486188"/>
              <a:gd name="connsiteX13" fmla="*/ 5962570 w 7666032"/>
              <a:gd name="connsiteY13" fmla="*/ 582953 h 5486188"/>
              <a:gd name="connsiteX14" fmla="*/ 6419770 w 7666032"/>
              <a:gd name="connsiteY14" fmla="*/ 1448367 h 5486188"/>
              <a:gd name="connsiteX15" fmla="*/ 6838870 w 7666032"/>
              <a:gd name="connsiteY15" fmla="*/ 1704181 h 5486188"/>
              <a:gd name="connsiteX16" fmla="*/ 7225313 w 7666032"/>
              <a:gd name="connsiteY16" fmla="*/ 2194039 h 5486188"/>
              <a:gd name="connsiteX17" fmla="*/ 7644413 w 7666032"/>
              <a:gd name="connsiteY17" fmla="*/ 2885281 h 5486188"/>
              <a:gd name="connsiteX18" fmla="*/ 7546442 w 7666032"/>
              <a:gd name="connsiteY18" fmla="*/ 3821453 h 5486188"/>
              <a:gd name="connsiteX19" fmla="*/ 7040256 w 7666032"/>
              <a:gd name="connsiteY19" fmla="*/ 4648767 h 5486188"/>
              <a:gd name="connsiteX20" fmla="*/ 6229270 w 7666032"/>
              <a:gd name="connsiteY20" fmla="*/ 5481524 h 5486188"/>
              <a:gd name="connsiteX21" fmla="*/ 5037285 w 7666032"/>
              <a:gd name="connsiteY21" fmla="*/ 4953567 h 5486188"/>
              <a:gd name="connsiteX22" fmla="*/ 4716156 w 7666032"/>
              <a:gd name="connsiteY22" fmla="*/ 4267767 h 5486188"/>
              <a:gd name="connsiteX23" fmla="*/ 3676570 w 7666032"/>
              <a:gd name="connsiteY23" fmla="*/ 4099039 h 5486188"/>
              <a:gd name="connsiteX24" fmla="*/ 2571670 w 7666032"/>
              <a:gd name="connsiteY24" fmla="*/ 4224224 h 5486188"/>
              <a:gd name="connsiteX25" fmla="*/ 2109027 w 7666032"/>
              <a:gd name="connsiteY25" fmla="*/ 4937239 h 5486188"/>
              <a:gd name="connsiteX26" fmla="*/ 628570 w 7666032"/>
              <a:gd name="connsiteY26" fmla="*/ 4594339 h 5486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66032" h="5486188">
                <a:moveTo>
                  <a:pt x="628570" y="4594339"/>
                </a:moveTo>
                <a:cubicBezTo>
                  <a:pt x="365499" y="4418353"/>
                  <a:pt x="621313" y="4144395"/>
                  <a:pt x="530599" y="3881324"/>
                </a:cubicBezTo>
                <a:cubicBezTo>
                  <a:pt x="439885" y="3618252"/>
                  <a:pt x="155949" y="3304381"/>
                  <a:pt x="84285" y="3015910"/>
                </a:cubicBezTo>
                <a:cubicBezTo>
                  <a:pt x="12621" y="2727439"/>
                  <a:pt x="-69930" y="2362768"/>
                  <a:pt x="100613" y="2150496"/>
                </a:cubicBezTo>
                <a:cubicBezTo>
                  <a:pt x="271156" y="1938224"/>
                  <a:pt x="854449" y="1898310"/>
                  <a:pt x="1107542" y="1742281"/>
                </a:cubicBezTo>
                <a:cubicBezTo>
                  <a:pt x="1360635" y="1586252"/>
                  <a:pt x="1489449" y="1311388"/>
                  <a:pt x="1619170" y="1214324"/>
                </a:cubicBezTo>
                <a:cubicBezTo>
                  <a:pt x="1748891" y="1117260"/>
                  <a:pt x="1834163" y="1206160"/>
                  <a:pt x="1885870" y="1159896"/>
                </a:cubicBezTo>
                <a:cubicBezTo>
                  <a:pt x="1937577" y="1113632"/>
                  <a:pt x="1863192" y="1027453"/>
                  <a:pt x="1929413" y="936739"/>
                </a:cubicBezTo>
                <a:cubicBezTo>
                  <a:pt x="1995634" y="846025"/>
                  <a:pt x="2155292" y="697253"/>
                  <a:pt x="2283199" y="615610"/>
                </a:cubicBezTo>
                <a:cubicBezTo>
                  <a:pt x="2411106" y="533967"/>
                  <a:pt x="2564413" y="435088"/>
                  <a:pt x="2696856" y="446881"/>
                </a:cubicBezTo>
                <a:cubicBezTo>
                  <a:pt x="2829299" y="458674"/>
                  <a:pt x="2979885" y="746238"/>
                  <a:pt x="3077856" y="686367"/>
                </a:cubicBezTo>
                <a:cubicBezTo>
                  <a:pt x="3175828" y="626496"/>
                  <a:pt x="3045199" y="192881"/>
                  <a:pt x="3284685" y="87653"/>
                </a:cubicBezTo>
                <a:cubicBezTo>
                  <a:pt x="3524171" y="-17575"/>
                  <a:pt x="4068456" y="-27554"/>
                  <a:pt x="4514770" y="54996"/>
                </a:cubicBezTo>
                <a:cubicBezTo>
                  <a:pt x="4961084" y="137546"/>
                  <a:pt x="5645070" y="350725"/>
                  <a:pt x="5962570" y="582953"/>
                </a:cubicBezTo>
                <a:cubicBezTo>
                  <a:pt x="6280070" y="815181"/>
                  <a:pt x="6273720" y="1261496"/>
                  <a:pt x="6419770" y="1448367"/>
                </a:cubicBezTo>
                <a:cubicBezTo>
                  <a:pt x="6565820" y="1635238"/>
                  <a:pt x="6704613" y="1579902"/>
                  <a:pt x="6838870" y="1704181"/>
                </a:cubicBezTo>
                <a:cubicBezTo>
                  <a:pt x="6973127" y="1828460"/>
                  <a:pt x="7091056" y="1997189"/>
                  <a:pt x="7225313" y="2194039"/>
                </a:cubicBezTo>
                <a:cubicBezTo>
                  <a:pt x="7359570" y="2390889"/>
                  <a:pt x="7590892" y="2614045"/>
                  <a:pt x="7644413" y="2885281"/>
                </a:cubicBezTo>
                <a:cubicBezTo>
                  <a:pt x="7697934" y="3156517"/>
                  <a:pt x="7647135" y="3527539"/>
                  <a:pt x="7546442" y="3821453"/>
                </a:cubicBezTo>
                <a:cubicBezTo>
                  <a:pt x="7445749" y="4115367"/>
                  <a:pt x="7259785" y="4372088"/>
                  <a:pt x="7040256" y="4648767"/>
                </a:cubicBezTo>
                <a:cubicBezTo>
                  <a:pt x="6820727" y="4925446"/>
                  <a:pt x="6563099" y="5430724"/>
                  <a:pt x="6229270" y="5481524"/>
                </a:cubicBezTo>
                <a:cubicBezTo>
                  <a:pt x="5895442" y="5532324"/>
                  <a:pt x="5289471" y="5155860"/>
                  <a:pt x="5037285" y="4953567"/>
                </a:cubicBezTo>
                <a:cubicBezTo>
                  <a:pt x="4785099" y="4751274"/>
                  <a:pt x="4942942" y="4410188"/>
                  <a:pt x="4716156" y="4267767"/>
                </a:cubicBezTo>
                <a:cubicBezTo>
                  <a:pt x="4489370" y="4125346"/>
                  <a:pt x="4033984" y="4106296"/>
                  <a:pt x="3676570" y="4099039"/>
                </a:cubicBezTo>
                <a:cubicBezTo>
                  <a:pt x="3319156" y="4091782"/>
                  <a:pt x="2832927" y="4084524"/>
                  <a:pt x="2571670" y="4224224"/>
                </a:cubicBezTo>
                <a:cubicBezTo>
                  <a:pt x="2310413" y="4363924"/>
                  <a:pt x="2432877" y="4871925"/>
                  <a:pt x="2109027" y="4937239"/>
                </a:cubicBezTo>
                <a:cubicBezTo>
                  <a:pt x="1785177" y="5002553"/>
                  <a:pt x="891641" y="4770325"/>
                  <a:pt x="628570" y="4594339"/>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656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 2 col">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79D252-E493-5940-82E6-BA0AF03586B9}"/>
              </a:ext>
            </a:extLst>
          </p:cNvPr>
          <p:cNvPicPr>
            <a:picLocks noChangeAspect="1"/>
          </p:cNvPicPr>
          <p:nvPr userDrawn="1"/>
        </p:nvPicPr>
        <p:blipFill rotWithShape="1">
          <a:blip r:embed="rId2">
            <a:alphaModFix amt="5000"/>
          </a:blip>
          <a:srcRect l="-2211" r="9827" b="52018"/>
          <a:stretch/>
        </p:blipFill>
        <p:spPr>
          <a:xfrm>
            <a:off x="4778300" y="3135787"/>
            <a:ext cx="7413701" cy="3828540"/>
          </a:xfrm>
          <a:prstGeom prst="rect">
            <a:avLst/>
          </a:prstGeom>
        </p:spPr>
      </p:pic>
      <p:sp>
        <p:nvSpPr>
          <p:cNvPr id="2" name="Title 1">
            <a:extLst>
              <a:ext uri="{FF2B5EF4-FFF2-40B4-BE49-F238E27FC236}">
                <a16:creationId xmlns:a16="http://schemas.microsoft.com/office/drawing/2014/main" id="{675F9810-D96A-6246-995B-8B1B7E2E8D68}"/>
              </a:ext>
            </a:extLst>
          </p:cNvPr>
          <p:cNvSpPr>
            <a:spLocks noGrp="1"/>
          </p:cNvSpPr>
          <p:nvPr>
            <p:ph type="title"/>
          </p:nvPr>
        </p:nvSpPr>
        <p:spPr>
          <a:xfrm>
            <a:off x="225261" y="204687"/>
            <a:ext cx="11837303" cy="582713"/>
          </a:xfrm>
        </p:spPr>
        <p:txBody>
          <a:bodyPr>
            <a:normAutofit/>
          </a:bodyPr>
          <a:lstStyle>
            <a:lvl1pPr>
              <a:defRPr sz="2800"/>
            </a:lvl1pPr>
          </a:lstStyle>
          <a:p>
            <a:r>
              <a:rPr lang="en-US" dirty="0"/>
              <a:t>Click to edit Master title style</a:t>
            </a:r>
          </a:p>
        </p:txBody>
      </p:sp>
      <p:sp>
        <p:nvSpPr>
          <p:cNvPr id="6" name="Slide Number Placeholder 5">
            <a:extLst>
              <a:ext uri="{FF2B5EF4-FFF2-40B4-BE49-F238E27FC236}">
                <a16:creationId xmlns:a16="http://schemas.microsoft.com/office/drawing/2014/main" id="{D3F16631-C37C-A84D-8D6A-FFBF47895C24}"/>
              </a:ext>
            </a:extLst>
          </p:cNvPr>
          <p:cNvSpPr>
            <a:spLocks noGrp="1"/>
          </p:cNvSpPr>
          <p:nvPr>
            <p:ph type="sldNum" sz="quarter" idx="12"/>
          </p:nvPr>
        </p:nvSpPr>
        <p:spPr>
          <a:xfrm>
            <a:off x="8610600" y="6449609"/>
            <a:ext cx="2743200" cy="365125"/>
          </a:xfrm>
        </p:spPr>
        <p:txBody>
          <a:bodyPr/>
          <a:lstStyle/>
          <a:p>
            <a:fld id="{9384FF6D-5FD2-A847-8599-D7B37E65F8CD}" type="slidenum">
              <a:rPr lang="en-US" smtClean="0"/>
              <a:pPr/>
              <a:t>‹#›</a:t>
            </a:fld>
            <a:r>
              <a:rPr lang="en-US" dirty="0"/>
              <a:t>  |  George Mason University</a:t>
            </a:r>
          </a:p>
        </p:txBody>
      </p:sp>
      <p:sp>
        <p:nvSpPr>
          <p:cNvPr id="12" name="Slide Number Placeholder 5">
            <a:extLst>
              <a:ext uri="{FF2B5EF4-FFF2-40B4-BE49-F238E27FC236}">
                <a16:creationId xmlns:a16="http://schemas.microsoft.com/office/drawing/2014/main" id="{D6F6EFD8-CB6A-4AE1-B71F-BB86E4A66325}"/>
              </a:ext>
            </a:extLst>
          </p:cNvPr>
          <p:cNvSpPr txBox="1">
            <a:spLocks/>
          </p:cNvSpPr>
          <p:nvPr userDrawn="1"/>
        </p:nvSpPr>
        <p:spPr>
          <a:xfrm>
            <a:off x="11257" y="6449611"/>
            <a:ext cx="28019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Talk from </a:t>
            </a:r>
            <a:r>
              <a:rPr lang="en-US" sz="1200" dirty="0" err="1"/>
              <a:t>JQub</a:t>
            </a:r>
            <a:r>
              <a:rPr lang="en-US" sz="1200" dirty="0"/>
              <a:t> at DAWN 2022</a:t>
            </a:r>
            <a:endParaRPr lang="en-US" dirty="0"/>
          </a:p>
        </p:txBody>
      </p:sp>
      <p:sp>
        <p:nvSpPr>
          <p:cNvPr id="13" name="Slide Number Placeholder 5">
            <a:extLst>
              <a:ext uri="{FF2B5EF4-FFF2-40B4-BE49-F238E27FC236}">
                <a16:creationId xmlns:a16="http://schemas.microsoft.com/office/drawing/2014/main" id="{63C80C73-0FB9-42A7-B4DD-7ADCFCAEFA2B}"/>
              </a:ext>
            </a:extLst>
          </p:cNvPr>
          <p:cNvSpPr txBox="1">
            <a:spLocks/>
          </p:cNvSpPr>
          <p:nvPr userDrawn="1"/>
        </p:nvSpPr>
        <p:spPr>
          <a:xfrm>
            <a:off x="4695005" y="6449610"/>
            <a:ext cx="28019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Dr. Weiwen Jiang, ECE, GMU</a:t>
            </a:r>
          </a:p>
        </p:txBody>
      </p:sp>
      <p:pic>
        <p:nvPicPr>
          <p:cNvPr id="9" name="Picture 8">
            <a:extLst>
              <a:ext uri="{FF2B5EF4-FFF2-40B4-BE49-F238E27FC236}">
                <a16:creationId xmlns:a16="http://schemas.microsoft.com/office/drawing/2014/main" id="{1AD57769-8B2D-4012-B816-8F914D6400AC}"/>
              </a:ext>
            </a:extLst>
          </p:cNvPr>
          <p:cNvPicPr>
            <a:picLocks noChangeAspect="1"/>
          </p:cNvPicPr>
          <p:nvPr userDrawn="1"/>
        </p:nvPicPr>
        <p:blipFill rotWithShape="1">
          <a:blip r:embed="rId3"/>
          <a:srcRect t="67713" b="26963"/>
          <a:stretch/>
        </p:blipFill>
        <p:spPr>
          <a:xfrm>
            <a:off x="0" y="-160438"/>
            <a:ext cx="12192000" cy="365125"/>
          </a:xfrm>
          <a:prstGeom prst="rect">
            <a:avLst/>
          </a:prstGeom>
        </p:spPr>
      </p:pic>
    </p:spTree>
    <p:extLst>
      <p:ext uri="{BB962C8B-B14F-4D97-AF65-F5344CB8AC3E}">
        <p14:creationId xmlns:p14="http://schemas.microsoft.com/office/powerpoint/2010/main" val="31123759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E0CB861-C5DD-4F39-86B4-BEB32F4BC132}"/>
              </a:ext>
            </a:extLst>
          </p:cNvPr>
          <p:cNvSpPr txBox="1"/>
          <p:nvPr userDrawn="1"/>
        </p:nvSpPr>
        <p:spPr>
          <a:xfrm>
            <a:off x="5447457" y="6436087"/>
            <a:ext cx="1297086" cy="307777"/>
          </a:xfrm>
          <a:prstGeom prst="rect">
            <a:avLst/>
          </a:prstGeom>
          <a:noFill/>
        </p:spPr>
        <p:txBody>
          <a:bodyPr wrap="none" rtlCol="0">
            <a:spAutoFit/>
          </a:bodyPr>
          <a:lstStyle/>
          <a:p>
            <a:r>
              <a:rPr lang="en-US" altLang="zh-CN" sz="1400" dirty="0">
                <a:solidFill>
                  <a:schemeClr val="bg1">
                    <a:lumMod val="75000"/>
                  </a:schemeClr>
                </a:solidFill>
                <a:latin typeface="Arial" panose="020B0604020202020204" pitchFamily="34" charset="0"/>
                <a:cs typeface="Arial" panose="020B0604020202020204" pitchFamily="34" charset="0"/>
              </a:rPr>
              <a:t>Weiwen Jiang</a:t>
            </a:r>
            <a:endParaRPr lang="zh-CN" altLang="en-US" sz="1400" dirty="0">
              <a:solidFill>
                <a:schemeClr val="bg1">
                  <a:lumMod val="75000"/>
                </a:schemeClr>
              </a:solidFill>
              <a:latin typeface="Arial" panose="020B0604020202020204" pitchFamily="34" charset="0"/>
              <a:cs typeface="Arial" panose="020B0604020202020204" pitchFamily="34" charset="0"/>
            </a:endParaRPr>
          </a:p>
        </p:txBody>
      </p:sp>
      <p:sp>
        <p:nvSpPr>
          <p:cNvPr id="5" name="Slide Number Placeholder 5">
            <a:extLst>
              <a:ext uri="{FF2B5EF4-FFF2-40B4-BE49-F238E27FC236}">
                <a16:creationId xmlns:a16="http://schemas.microsoft.com/office/drawing/2014/main" id="{8E1BB189-82A3-42B2-9696-F4DE39521BF5}"/>
              </a:ext>
            </a:extLst>
          </p:cNvPr>
          <p:cNvSpPr>
            <a:spLocks noGrp="1"/>
          </p:cNvSpPr>
          <p:nvPr>
            <p:ph type="sldNum" sz="quarter" idx="12"/>
          </p:nvPr>
        </p:nvSpPr>
        <p:spPr>
          <a:xfrm>
            <a:off x="11353800" y="6436087"/>
            <a:ext cx="516821" cy="365125"/>
          </a:xfrm>
        </p:spPr>
        <p:txBody>
          <a:bodyPr/>
          <a:lstStyle>
            <a:lvl1pPr>
              <a:defRPr i="0">
                <a:solidFill>
                  <a:schemeClr val="bg1">
                    <a:lumMod val="75000"/>
                  </a:schemeClr>
                </a:solidFill>
              </a:defRPr>
            </a:lvl1pPr>
          </a:lstStyle>
          <a:p>
            <a:fld id="{C0769ECE-14F6-B44C-AB5F-842EA3B12E22}" type="slidenum">
              <a:rPr lang="en-US" smtClean="0"/>
              <a:pPr/>
              <a:t>‹#›</a:t>
            </a:fld>
            <a:endParaRPr lang="en-US" dirty="0"/>
          </a:p>
        </p:txBody>
      </p:sp>
      <p:sp>
        <p:nvSpPr>
          <p:cNvPr id="6" name="文本框 5">
            <a:extLst>
              <a:ext uri="{FF2B5EF4-FFF2-40B4-BE49-F238E27FC236}">
                <a16:creationId xmlns:a16="http://schemas.microsoft.com/office/drawing/2014/main" id="{AC754899-0106-4935-9F19-19D0E9504906}"/>
              </a:ext>
            </a:extLst>
          </p:cNvPr>
          <p:cNvSpPr txBox="1"/>
          <p:nvPr userDrawn="1"/>
        </p:nvSpPr>
        <p:spPr>
          <a:xfrm>
            <a:off x="208130" y="6436087"/>
            <a:ext cx="237981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Talk from </a:t>
            </a:r>
            <a:r>
              <a:rPr lang="en-US" sz="1400" dirty="0" err="1"/>
              <a:t>JQub</a:t>
            </a:r>
            <a:r>
              <a:rPr lang="en-US" sz="1400" dirty="0"/>
              <a:t> at DAWN 2022</a:t>
            </a:r>
          </a:p>
        </p:txBody>
      </p:sp>
      <p:sp>
        <p:nvSpPr>
          <p:cNvPr id="9" name="Freeform: Shape 8">
            <a:extLst>
              <a:ext uri="{FF2B5EF4-FFF2-40B4-BE49-F238E27FC236}">
                <a16:creationId xmlns:a16="http://schemas.microsoft.com/office/drawing/2014/main" id="{7336B2BC-6D8E-486D-91C6-E4B7F11AD0B8}"/>
              </a:ext>
            </a:extLst>
          </p:cNvPr>
          <p:cNvSpPr/>
          <p:nvPr userDrawn="1"/>
        </p:nvSpPr>
        <p:spPr>
          <a:xfrm>
            <a:off x="4313544" y="1175090"/>
            <a:ext cx="7666032" cy="5486188"/>
          </a:xfrm>
          <a:custGeom>
            <a:avLst/>
            <a:gdLst>
              <a:gd name="connsiteX0" fmla="*/ 628570 w 7666032"/>
              <a:gd name="connsiteY0" fmla="*/ 4594339 h 5486188"/>
              <a:gd name="connsiteX1" fmla="*/ 530599 w 7666032"/>
              <a:gd name="connsiteY1" fmla="*/ 3881324 h 5486188"/>
              <a:gd name="connsiteX2" fmla="*/ 84285 w 7666032"/>
              <a:gd name="connsiteY2" fmla="*/ 3015910 h 5486188"/>
              <a:gd name="connsiteX3" fmla="*/ 100613 w 7666032"/>
              <a:gd name="connsiteY3" fmla="*/ 2150496 h 5486188"/>
              <a:gd name="connsiteX4" fmla="*/ 1107542 w 7666032"/>
              <a:gd name="connsiteY4" fmla="*/ 1742281 h 5486188"/>
              <a:gd name="connsiteX5" fmla="*/ 1619170 w 7666032"/>
              <a:gd name="connsiteY5" fmla="*/ 1214324 h 5486188"/>
              <a:gd name="connsiteX6" fmla="*/ 1885870 w 7666032"/>
              <a:gd name="connsiteY6" fmla="*/ 1159896 h 5486188"/>
              <a:gd name="connsiteX7" fmla="*/ 1929413 w 7666032"/>
              <a:gd name="connsiteY7" fmla="*/ 936739 h 5486188"/>
              <a:gd name="connsiteX8" fmla="*/ 2283199 w 7666032"/>
              <a:gd name="connsiteY8" fmla="*/ 615610 h 5486188"/>
              <a:gd name="connsiteX9" fmla="*/ 2696856 w 7666032"/>
              <a:gd name="connsiteY9" fmla="*/ 446881 h 5486188"/>
              <a:gd name="connsiteX10" fmla="*/ 3077856 w 7666032"/>
              <a:gd name="connsiteY10" fmla="*/ 686367 h 5486188"/>
              <a:gd name="connsiteX11" fmla="*/ 3284685 w 7666032"/>
              <a:gd name="connsiteY11" fmla="*/ 87653 h 5486188"/>
              <a:gd name="connsiteX12" fmla="*/ 4514770 w 7666032"/>
              <a:gd name="connsiteY12" fmla="*/ 54996 h 5486188"/>
              <a:gd name="connsiteX13" fmla="*/ 5962570 w 7666032"/>
              <a:gd name="connsiteY13" fmla="*/ 582953 h 5486188"/>
              <a:gd name="connsiteX14" fmla="*/ 6419770 w 7666032"/>
              <a:gd name="connsiteY14" fmla="*/ 1448367 h 5486188"/>
              <a:gd name="connsiteX15" fmla="*/ 6838870 w 7666032"/>
              <a:gd name="connsiteY15" fmla="*/ 1704181 h 5486188"/>
              <a:gd name="connsiteX16" fmla="*/ 7225313 w 7666032"/>
              <a:gd name="connsiteY16" fmla="*/ 2194039 h 5486188"/>
              <a:gd name="connsiteX17" fmla="*/ 7644413 w 7666032"/>
              <a:gd name="connsiteY17" fmla="*/ 2885281 h 5486188"/>
              <a:gd name="connsiteX18" fmla="*/ 7546442 w 7666032"/>
              <a:gd name="connsiteY18" fmla="*/ 3821453 h 5486188"/>
              <a:gd name="connsiteX19" fmla="*/ 7040256 w 7666032"/>
              <a:gd name="connsiteY19" fmla="*/ 4648767 h 5486188"/>
              <a:gd name="connsiteX20" fmla="*/ 6229270 w 7666032"/>
              <a:gd name="connsiteY20" fmla="*/ 5481524 h 5486188"/>
              <a:gd name="connsiteX21" fmla="*/ 5037285 w 7666032"/>
              <a:gd name="connsiteY21" fmla="*/ 4953567 h 5486188"/>
              <a:gd name="connsiteX22" fmla="*/ 4716156 w 7666032"/>
              <a:gd name="connsiteY22" fmla="*/ 4267767 h 5486188"/>
              <a:gd name="connsiteX23" fmla="*/ 3676570 w 7666032"/>
              <a:gd name="connsiteY23" fmla="*/ 4099039 h 5486188"/>
              <a:gd name="connsiteX24" fmla="*/ 2571670 w 7666032"/>
              <a:gd name="connsiteY24" fmla="*/ 4224224 h 5486188"/>
              <a:gd name="connsiteX25" fmla="*/ 2109027 w 7666032"/>
              <a:gd name="connsiteY25" fmla="*/ 4937239 h 5486188"/>
              <a:gd name="connsiteX26" fmla="*/ 628570 w 7666032"/>
              <a:gd name="connsiteY26" fmla="*/ 4594339 h 5486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66032" h="5486188">
                <a:moveTo>
                  <a:pt x="628570" y="4594339"/>
                </a:moveTo>
                <a:cubicBezTo>
                  <a:pt x="365499" y="4418353"/>
                  <a:pt x="621313" y="4144395"/>
                  <a:pt x="530599" y="3881324"/>
                </a:cubicBezTo>
                <a:cubicBezTo>
                  <a:pt x="439885" y="3618252"/>
                  <a:pt x="155949" y="3304381"/>
                  <a:pt x="84285" y="3015910"/>
                </a:cubicBezTo>
                <a:cubicBezTo>
                  <a:pt x="12621" y="2727439"/>
                  <a:pt x="-69930" y="2362768"/>
                  <a:pt x="100613" y="2150496"/>
                </a:cubicBezTo>
                <a:cubicBezTo>
                  <a:pt x="271156" y="1938224"/>
                  <a:pt x="854449" y="1898310"/>
                  <a:pt x="1107542" y="1742281"/>
                </a:cubicBezTo>
                <a:cubicBezTo>
                  <a:pt x="1360635" y="1586252"/>
                  <a:pt x="1489449" y="1311388"/>
                  <a:pt x="1619170" y="1214324"/>
                </a:cubicBezTo>
                <a:cubicBezTo>
                  <a:pt x="1748891" y="1117260"/>
                  <a:pt x="1834163" y="1206160"/>
                  <a:pt x="1885870" y="1159896"/>
                </a:cubicBezTo>
                <a:cubicBezTo>
                  <a:pt x="1937577" y="1113632"/>
                  <a:pt x="1863192" y="1027453"/>
                  <a:pt x="1929413" y="936739"/>
                </a:cubicBezTo>
                <a:cubicBezTo>
                  <a:pt x="1995634" y="846025"/>
                  <a:pt x="2155292" y="697253"/>
                  <a:pt x="2283199" y="615610"/>
                </a:cubicBezTo>
                <a:cubicBezTo>
                  <a:pt x="2411106" y="533967"/>
                  <a:pt x="2564413" y="435088"/>
                  <a:pt x="2696856" y="446881"/>
                </a:cubicBezTo>
                <a:cubicBezTo>
                  <a:pt x="2829299" y="458674"/>
                  <a:pt x="2979885" y="746238"/>
                  <a:pt x="3077856" y="686367"/>
                </a:cubicBezTo>
                <a:cubicBezTo>
                  <a:pt x="3175828" y="626496"/>
                  <a:pt x="3045199" y="192881"/>
                  <a:pt x="3284685" y="87653"/>
                </a:cubicBezTo>
                <a:cubicBezTo>
                  <a:pt x="3524171" y="-17575"/>
                  <a:pt x="4068456" y="-27554"/>
                  <a:pt x="4514770" y="54996"/>
                </a:cubicBezTo>
                <a:cubicBezTo>
                  <a:pt x="4961084" y="137546"/>
                  <a:pt x="5645070" y="350725"/>
                  <a:pt x="5962570" y="582953"/>
                </a:cubicBezTo>
                <a:cubicBezTo>
                  <a:pt x="6280070" y="815181"/>
                  <a:pt x="6273720" y="1261496"/>
                  <a:pt x="6419770" y="1448367"/>
                </a:cubicBezTo>
                <a:cubicBezTo>
                  <a:pt x="6565820" y="1635238"/>
                  <a:pt x="6704613" y="1579902"/>
                  <a:pt x="6838870" y="1704181"/>
                </a:cubicBezTo>
                <a:cubicBezTo>
                  <a:pt x="6973127" y="1828460"/>
                  <a:pt x="7091056" y="1997189"/>
                  <a:pt x="7225313" y="2194039"/>
                </a:cubicBezTo>
                <a:cubicBezTo>
                  <a:pt x="7359570" y="2390889"/>
                  <a:pt x="7590892" y="2614045"/>
                  <a:pt x="7644413" y="2885281"/>
                </a:cubicBezTo>
                <a:cubicBezTo>
                  <a:pt x="7697934" y="3156517"/>
                  <a:pt x="7647135" y="3527539"/>
                  <a:pt x="7546442" y="3821453"/>
                </a:cubicBezTo>
                <a:cubicBezTo>
                  <a:pt x="7445749" y="4115367"/>
                  <a:pt x="7259785" y="4372088"/>
                  <a:pt x="7040256" y="4648767"/>
                </a:cubicBezTo>
                <a:cubicBezTo>
                  <a:pt x="6820727" y="4925446"/>
                  <a:pt x="6563099" y="5430724"/>
                  <a:pt x="6229270" y="5481524"/>
                </a:cubicBezTo>
                <a:cubicBezTo>
                  <a:pt x="5895442" y="5532324"/>
                  <a:pt x="5289471" y="5155860"/>
                  <a:pt x="5037285" y="4953567"/>
                </a:cubicBezTo>
                <a:cubicBezTo>
                  <a:pt x="4785099" y="4751274"/>
                  <a:pt x="4942942" y="4410188"/>
                  <a:pt x="4716156" y="4267767"/>
                </a:cubicBezTo>
                <a:cubicBezTo>
                  <a:pt x="4489370" y="4125346"/>
                  <a:pt x="4033984" y="4106296"/>
                  <a:pt x="3676570" y="4099039"/>
                </a:cubicBezTo>
                <a:cubicBezTo>
                  <a:pt x="3319156" y="4091782"/>
                  <a:pt x="2832927" y="4084524"/>
                  <a:pt x="2571670" y="4224224"/>
                </a:cubicBezTo>
                <a:cubicBezTo>
                  <a:pt x="2310413" y="4363924"/>
                  <a:pt x="2432877" y="4871925"/>
                  <a:pt x="2109027" y="4937239"/>
                </a:cubicBezTo>
                <a:cubicBezTo>
                  <a:pt x="1785177" y="5002553"/>
                  <a:pt x="891641" y="4770325"/>
                  <a:pt x="628570" y="4594339"/>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EC2019B-D3AA-46C7-A835-D092A405599C}"/>
              </a:ext>
            </a:extLst>
          </p:cNvPr>
          <p:cNvSpPr/>
          <p:nvPr userDrawn="1"/>
        </p:nvSpPr>
        <p:spPr>
          <a:xfrm>
            <a:off x="0" y="0"/>
            <a:ext cx="12192000" cy="94210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itle 1">
            <a:extLst>
              <a:ext uri="{FF2B5EF4-FFF2-40B4-BE49-F238E27FC236}">
                <a16:creationId xmlns:a16="http://schemas.microsoft.com/office/drawing/2014/main" id="{92FF3460-0466-40D3-805F-1C8383C18E8C}"/>
              </a:ext>
            </a:extLst>
          </p:cNvPr>
          <p:cNvSpPr>
            <a:spLocks noGrp="1"/>
          </p:cNvSpPr>
          <p:nvPr>
            <p:ph type="title"/>
          </p:nvPr>
        </p:nvSpPr>
        <p:spPr>
          <a:xfrm>
            <a:off x="225261" y="204687"/>
            <a:ext cx="11837303" cy="582713"/>
          </a:xfrm>
          <a:prstGeom prst="rect">
            <a:avLst/>
          </a:prstGeom>
        </p:spPr>
        <p:txBody>
          <a:bodyPr>
            <a:noAutofit/>
          </a:bodyPr>
          <a:lstStyle>
            <a:lvl1pPr>
              <a:defRPr sz="3600"/>
            </a:lvl1pPr>
          </a:lstStyle>
          <a:p>
            <a:r>
              <a:rPr kumimoji="0" lang="en-US" sz="4400" b="1" i="0" u="none" strike="noStrike" kern="1200" cap="none" spc="0" normalizeH="0" baseline="0" noProof="0" dirty="0">
                <a:ln>
                  <a:noFill/>
                </a:ln>
                <a:solidFill>
                  <a:srgbClr val="006633"/>
                </a:solidFill>
                <a:effectLst/>
                <a:uLnTx/>
                <a:uFillTx/>
                <a:latin typeface="Arial" panose="020B0604020202020204"/>
                <a:ea typeface="+mj-ea"/>
                <a:cs typeface="+mj-cs"/>
              </a:rPr>
              <a:t>Click to edit Master title style</a:t>
            </a:r>
            <a:endParaRPr lang="en-US" dirty="0"/>
          </a:p>
        </p:txBody>
      </p:sp>
      <p:pic>
        <p:nvPicPr>
          <p:cNvPr id="10" name="Picture 9">
            <a:extLst>
              <a:ext uri="{FF2B5EF4-FFF2-40B4-BE49-F238E27FC236}">
                <a16:creationId xmlns:a16="http://schemas.microsoft.com/office/drawing/2014/main" id="{B76DDBC9-5263-4DD2-96A9-0F01C7E9F3D3}"/>
              </a:ext>
            </a:extLst>
          </p:cNvPr>
          <p:cNvPicPr>
            <a:picLocks noChangeAspect="1"/>
          </p:cNvPicPr>
          <p:nvPr userDrawn="1"/>
        </p:nvPicPr>
        <p:blipFill rotWithShape="1">
          <a:blip r:embed="rId3"/>
          <a:srcRect t="67713" b="26963"/>
          <a:stretch/>
        </p:blipFill>
        <p:spPr>
          <a:xfrm>
            <a:off x="0" y="-160438"/>
            <a:ext cx="12192000" cy="365125"/>
          </a:xfrm>
          <a:prstGeom prst="rect">
            <a:avLst/>
          </a:prstGeom>
        </p:spPr>
      </p:pic>
    </p:spTree>
    <p:extLst>
      <p:ext uri="{BB962C8B-B14F-4D97-AF65-F5344CB8AC3E}">
        <p14:creationId xmlns:p14="http://schemas.microsoft.com/office/powerpoint/2010/main" val="32816663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2585" y="447730"/>
            <a:ext cx="9472642" cy="452582"/>
          </a:xfrm>
          <a:prstGeom prst="rect">
            <a:avLst/>
          </a:prstGeom>
        </p:spPr>
        <p:txBody>
          <a:bodyPr>
            <a:noAutofit/>
          </a:bodyPr>
          <a:lstStyle>
            <a:lvl1pPr>
              <a:defRPr sz="2800" b="1" baseline="0">
                <a:solidFill>
                  <a:srgbClr val="101B2C"/>
                </a:solidFill>
                <a:effectLst/>
                <a:latin typeface="Times New Roman" panose="02020603050405020304" pitchFamily="18" charset="0"/>
                <a:cs typeface="Times New Roman" panose="02020603050405020304" pitchFamily="18" charset="0"/>
              </a:defRPr>
            </a:lvl1pPr>
          </a:lstStyle>
          <a:p>
            <a:r>
              <a:rPr lang="en-US" dirty="0"/>
              <a:t>Title Goes Here</a:t>
            </a:r>
          </a:p>
        </p:txBody>
      </p:sp>
      <p:sp>
        <p:nvSpPr>
          <p:cNvPr id="4" name="文本框 3">
            <a:extLst>
              <a:ext uri="{FF2B5EF4-FFF2-40B4-BE49-F238E27FC236}">
                <a16:creationId xmlns:a16="http://schemas.microsoft.com/office/drawing/2014/main" id="{4E0CB861-C5DD-4F39-86B4-BEB32F4BC132}"/>
              </a:ext>
            </a:extLst>
          </p:cNvPr>
          <p:cNvSpPr txBox="1"/>
          <p:nvPr userDrawn="1"/>
        </p:nvSpPr>
        <p:spPr>
          <a:xfrm>
            <a:off x="5447457" y="6436087"/>
            <a:ext cx="1297086" cy="307777"/>
          </a:xfrm>
          <a:prstGeom prst="rect">
            <a:avLst/>
          </a:prstGeom>
          <a:noFill/>
        </p:spPr>
        <p:txBody>
          <a:bodyPr wrap="none" rtlCol="0">
            <a:spAutoFit/>
          </a:bodyPr>
          <a:lstStyle/>
          <a:p>
            <a:r>
              <a:rPr lang="en-US" altLang="zh-CN" sz="1400" dirty="0">
                <a:solidFill>
                  <a:schemeClr val="bg1">
                    <a:lumMod val="75000"/>
                  </a:schemeClr>
                </a:solidFill>
                <a:latin typeface="Arial" panose="020B0604020202020204" pitchFamily="34" charset="0"/>
                <a:cs typeface="Arial" panose="020B0604020202020204" pitchFamily="34" charset="0"/>
              </a:rPr>
              <a:t>Weiwen Jiang</a:t>
            </a:r>
            <a:endParaRPr lang="zh-CN" altLang="en-US" sz="1400" dirty="0">
              <a:solidFill>
                <a:schemeClr val="bg1">
                  <a:lumMod val="75000"/>
                </a:schemeClr>
              </a:solidFill>
              <a:latin typeface="Arial" panose="020B0604020202020204" pitchFamily="34" charset="0"/>
              <a:cs typeface="Arial" panose="020B0604020202020204" pitchFamily="34" charset="0"/>
            </a:endParaRPr>
          </a:p>
        </p:txBody>
      </p:sp>
      <p:sp>
        <p:nvSpPr>
          <p:cNvPr id="5" name="Slide Number Placeholder 5">
            <a:extLst>
              <a:ext uri="{FF2B5EF4-FFF2-40B4-BE49-F238E27FC236}">
                <a16:creationId xmlns:a16="http://schemas.microsoft.com/office/drawing/2014/main" id="{8E1BB189-82A3-42B2-9696-F4DE39521BF5}"/>
              </a:ext>
            </a:extLst>
          </p:cNvPr>
          <p:cNvSpPr>
            <a:spLocks noGrp="1"/>
          </p:cNvSpPr>
          <p:nvPr>
            <p:ph type="sldNum" sz="quarter" idx="12"/>
          </p:nvPr>
        </p:nvSpPr>
        <p:spPr>
          <a:xfrm>
            <a:off x="11353800" y="6436087"/>
            <a:ext cx="516821" cy="365125"/>
          </a:xfrm>
        </p:spPr>
        <p:txBody>
          <a:bodyPr/>
          <a:lstStyle>
            <a:lvl1pPr>
              <a:defRPr i="0">
                <a:solidFill>
                  <a:schemeClr val="bg1">
                    <a:lumMod val="75000"/>
                  </a:schemeClr>
                </a:solidFill>
              </a:defRPr>
            </a:lvl1pPr>
          </a:lstStyle>
          <a:p>
            <a:fld id="{C0769ECE-14F6-B44C-AB5F-842EA3B12E22}" type="slidenum">
              <a:rPr lang="en-US" smtClean="0"/>
              <a:pPr/>
              <a:t>‹#›</a:t>
            </a:fld>
            <a:endParaRPr lang="en-US" dirty="0"/>
          </a:p>
        </p:txBody>
      </p:sp>
      <p:sp>
        <p:nvSpPr>
          <p:cNvPr id="6" name="文本框 5">
            <a:extLst>
              <a:ext uri="{FF2B5EF4-FFF2-40B4-BE49-F238E27FC236}">
                <a16:creationId xmlns:a16="http://schemas.microsoft.com/office/drawing/2014/main" id="{AC754899-0106-4935-9F19-19D0E9504906}"/>
              </a:ext>
            </a:extLst>
          </p:cNvPr>
          <p:cNvSpPr txBox="1"/>
          <p:nvPr userDrawn="1"/>
        </p:nvSpPr>
        <p:spPr>
          <a:xfrm>
            <a:off x="208130" y="6436087"/>
            <a:ext cx="2771271" cy="307777"/>
          </a:xfrm>
          <a:prstGeom prst="rect">
            <a:avLst/>
          </a:prstGeom>
          <a:noFill/>
        </p:spPr>
        <p:txBody>
          <a:bodyPr wrap="none" rtlCol="0">
            <a:spAutoFit/>
          </a:bodyPr>
          <a:lstStyle/>
          <a:p>
            <a:r>
              <a:rPr lang="en-US" altLang="zh-CN" sz="1400" dirty="0">
                <a:solidFill>
                  <a:schemeClr val="bg1">
                    <a:lumMod val="75000"/>
                  </a:schemeClr>
                </a:solidFill>
                <a:latin typeface="Arial" panose="020B0604020202020204" pitchFamily="34" charset="0"/>
                <a:cs typeface="Arial" panose="020B0604020202020204" pitchFamily="34" charset="0"/>
              </a:rPr>
              <a:t>Talk at George Mason University</a:t>
            </a:r>
          </a:p>
        </p:txBody>
      </p:sp>
      <p:sp>
        <p:nvSpPr>
          <p:cNvPr id="10" name="Freeform: Shape 9">
            <a:extLst>
              <a:ext uri="{FF2B5EF4-FFF2-40B4-BE49-F238E27FC236}">
                <a16:creationId xmlns:a16="http://schemas.microsoft.com/office/drawing/2014/main" id="{793A12E8-F1E8-423D-A2F8-B34348AD7BBC}"/>
              </a:ext>
            </a:extLst>
          </p:cNvPr>
          <p:cNvSpPr/>
          <p:nvPr userDrawn="1"/>
        </p:nvSpPr>
        <p:spPr>
          <a:xfrm>
            <a:off x="4313544" y="1175090"/>
            <a:ext cx="7666032" cy="5486188"/>
          </a:xfrm>
          <a:custGeom>
            <a:avLst/>
            <a:gdLst>
              <a:gd name="connsiteX0" fmla="*/ 628570 w 7666032"/>
              <a:gd name="connsiteY0" fmla="*/ 4594339 h 5486188"/>
              <a:gd name="connsiteX1" fmla="*/ 530599 w 7666032"/>
              <a:gd name="connsiteY1" fmla="*/ 3881324 h 5486188"/>
              <a:gd name="connsiteX2" fmla="*/ 84285 w 7666032"/>
              <a:gd name="connsiteY2" fmla="*/ 3015910 h 5486188"/>
              <a:gd name="connsiteX3" fmla="*/ 100613 w 7666032"/>
              <a:gd name="connsiteY3" fmla="*/ 2150496 h 5486188"/>
              <a:gd name="connsiteX4" fmla="*/ 1107542 w 7666032"/>
              <a:gd name="connsiteY4" fmla="*/ 1742281 h 5486188"/>
              <a:gd name="connsiteX5" fmla="*/ 1619170 w 7666032"/>
              <a:gd name="connsiteY5" fmla="*/ 1214324 h 5486188"/>
              <a:gd name="connsiteX6" fmla="*/ 1885870 w 7666032"/>
              <a:gd name="connsiteY6" fmla="*/ 1159896 h 5486188"/>
              <a:gd name="connsiteX7" fmla="*/ 1929413 w 7666032"/>
              <a:gd name="connsiteY7" fmla="*/ 936739 h 5486188"/>
              <a:gd name="connsiteX8" fmla="*/ 2283199 w 7666032"/>
              <a:gd name="connsiteY8" fmla="*/ 615610 h 5486188"/>
              <a:gd name="connsiteX9" fmla="*/ 2696856 w 7666032"/>
              <a:gd name="connsiteY9" fmla="*/ 446881 h 5486188"/>
              <a:gd name="connsiteX10" fmla="*/ 3077856 w 7666032"/>
              <a:gd name="connsiteY10" fmla="*/ 686367 h 5486188"/>
              <a:gd name="connsiteX11" fmla="*/ 3284685 w 7666032"/>
              <a:gd name="connsiteY11" fmla="*/ 87653 h 5486188"/>
              <a:gd name="connsiteX12" fmla="*/ 4514770 w 7666032"/>
              <a:gd name="connsiteY12" fmla="*/ 54996 h 5486188"/>
              <a:gd name="connsiteX13" fmla="*/ 5962570 w 7666032"/>
              <a:gd name="connsiteY13" fmla="*/ 582953 h 5486188"/>
              <a:gd name="connsiteX14" fmla="*/ 6419770 w 7666032"/>
              <a:gd name="connsiteY14" fmla="*/ 1448367 h 5486188"/>
              <a:gd name="connsiteX15" fmla="*/ 6838870 w 7666032"/>
              <a:gd name="connsiteY15" fmla="*/ 1704181 h 5486188"/>
              <a:gd name="connsiteX16" fmla="*/ 7225313 w 7666032"/>
              <a:gd name="connsiteY16" fmla="*/ 2194039 h 5486188"/>
              <a:gd name="connsiteX17" fmla="*/ 7644413 w 7666032"/>
              <a:gd name="connsiteY17" fmla="*/ 2885281 h 5486188"/>
              <a:gd name="connsiteX18" fmla="*/ 7546442 w 7666032"/>
              <a:gd name="connsiteY18" fmla="*/ 3821453 h 5486188"/>
              <a:gd name="connsiteX19" fmla="*/ 7040256 w 7666032"/>
              <a:gd name="connsiteY19" fmla="*/ 4648767 h 5486188"/>
              <a:gd name="connsiteX20" fmla="*/ 6229270 w 7666032"/>
              <a:gd name="connsiteY20" fmla="*/ 5481524 h 5486188"/>
              <a:gd name="connsiteX21" fmla="*/ 5037285 w 7666032"/>
              <a:gd name="connsiteY21" fmla="*/ 4953567 h 5486188"/>
              <a:gd name="connsiteX22" fmla="*/ 4716156 w 7666032"/>
              <a:gd name="connsiteY22" fmla="*/ 4267767 h 5486188"/>
              <a:gd name="connsiteX23" fmla="*/ 3676570 w 7666032"/>
              <a:gd name="connsiteY23" fmla="*/ 4099039 h 5486188"/>
              <a:gd name="connsiteX24" fmla="*/ 2571670 w 7666032"/>
              <a:gd name="connsiteY24" fmla="*/ 4224224 h 5486188"/>
              <a:gd name="connsiteX25" fmla="*/ 2109027 w 7666032"/>
              <a:gd name="connsiteY25" fmla="*/ 4937239 h 5486188"/>
              <a:gd name="connsiteX26" fmla="*/ 628570 w 7666032"/>
              <a:gd name="connsiteY26" fmla="*/ 4594339 h 5486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66032" h="5486188">
                <a:moveTo>
                  <a:pt x="628570" y="4594339"/>
                </a:moveTo>
                <a:cubicBezTo>
                  <a:pt x="365499" y="4418353"/>
                  <a:pt x="621313" y="4144395"/>
                  <a:pt x="530599" y="3881324"/>
                </a:cubicBezTo>
                <a:cubicBezTo>
                  <a:pt x="439885" y="3618252"/>
                  <a:pt x="155949" y="3304381"/>
                  <a:pt x="84285" y="3015910"/>
                </a:cubicBezTo>
                <a:cubicBezTo>
                  <a:pt x="12621" y="2727439"/>
                  <a:pt x="-69930" y="2362768"/>
                  <a:pt x="100613" y="2150496"/>
                </a:cubicBezTo>
                <a:cubicBezTo>
                  <a:pt x="271156" y="1938224"/>
                  <a:pt x="854449" y="1898310"/>
                  <a:pt x="1107542" y="1742281"/>
                </a:cubicBezTo>
                <a:cubicBezTo>
                  <a:pt x="1360635" y="1586252"/>
                  <a:pt x="1489449" y="1311388"/>
                  <a:pt x="1619170" y="1214324"/>
                </a:cubicBezTo>
                <a:cubicBezTo>
                  <a:pt x="1748891" y="1117260"/>
                  <a:pt x="1834163" y="1206160"/>
                  <a:pt x="1885870" y="1159896"/>
                </a:cubicBezTo>
                <a:cubicBezTo>
                  <a:pt x="1937577" y="1113632"/>
                  <a:pt x="1863192" y="1027453"/>
                  <a:pt x="1929413" y="936739"/>
                </a:cubicBezTo>
                <a:cubicBezTo>
                  <a:pt x="1995634" y="846025"/>
                  <a:pt x="2155292" y="697253"/>
                  <a:pt x="2283199" y="615610"/>
                </a:cubicBezTo>
                <a:cubicBezTo>
                  <a:pt x="2411106" y="533967"/>
                  <a:pt x="2564413" y="435088"/>
                  <a:pt x="2696856" y="446881"/>
                </a:cubicBezTo>
                <a:cubicBezTo>
                  <a:pt x="2829299" y="458674"/>
                  <a:pt x="2979885" y="746238"/>
                  <a:pt x="3077856" y="686367"/>
                </a:cubicBezTo>
                <a:cubicBezTo>
                  <a:pt x="3175828" y="626496"/>
                  <a:pt x="3045199" y="192881"/>
                  <a:pt x="3284685" y="87653"/>
                </a:cubicBezTo>
                <a:cubicBezTo>
                  <a:pt x="3524171" y="-17575"/>
                  <a:pt x="4068456" y="-27554"/>
                  <a:pt x="4514770" y="54996"/>
                </a:cubicBezTo>
                <a:cubicBezTo>
                  <a:pt x="4961084" y="137546"/>
                  <a:pt x="5645070" y="350725"/>
                  <a:pt x="5962570" y="582953"/>
                </a:cubicBezTo>
                <a:cubicBezTo>
                  <a:pt x="6280070" y="815181"/>
                  <a:pt x="6273720" y="1261496"/>
                  <a:pt x="6419770" y="1448367"/>
                </a:cubicBezTo>
                <a:cubicBezTo>
                  <a:pt x="6565820" y="1635238"/>
                  <a:pt x="6704613" y="1579902"/>
                  <a:pt x="6838870" y="1704181"/>
                </a:cubicBezTo>
                <a:cubicBezTo>
                  <a:pt x="6973127" y="1828460"/>
                  <a:pt x="7091056" y="1997189"/>
                  <a:pt x="7225313" y="2194039"/>
                </a:cubicBezTo>
                <a:cubicBezTo>
                  <a:pt x="7359570" y="2390889"/>
                  <a:pt x="7590892" y="2614045"/>
                  <a:pt x="7644413" y="2885281"/>
                </a:cubicBezTo>
                <a:cubicBezTo>
                  <a:pt x="7697934" y="3156517"/>
                  <a:pt x="7647135" y="3527539"/>
                  <a:pt x="7546442" y="3821453"/>
                </a:cubicBezTo>
                <a:cubicBezTo>
                  <a:pt x="7445749" y="4115367"/>
                  <a:pt x="7259785" y="4372088"/>
                  <a:pt x="7040256" y="4648767"/>
                </a:cubicBezTo>
                <a:cubicBezTo>
                  <a:pt x="6820727" y="4925446"/>
                  <a:pt x="6563099" y="5430724"/>
                  <a:pt x="6229270" y="5481524"/>
                </a:cubicBezTo>
                <a:cubicBezTo>
                  <a:pt x="5895442" y="5532324"/>
                  <a:pt x="5289471" y="5155860"/>
                  <a:pt x="5037285" y="4953567"/>
                </a:cubicBezTo>
                <a:cubicBezTo>
                  <a:pt x="4785099" y="4751274"/>
                  <a:pt x="4942942" y="4410188"/>
                  <a:pt x="4716156" y="4267767"/>
                </a:cubicBezTo>
                <a:cubicBezTo>
                  <a:pt x="4489370" y="4125346"/>
                  <a:pt x="4033984" y="4106296"/>
                  <a:pt x="3676570" y="4099039"/>
                </a:cubicBezTo>
                <a:cubicBezTo>
                  <a:pt x="3319156" y="4091782"/>
                  <a:pt x="2832927" y="4084524"/>
                  <a:pt x="2571670" y="4224224"/>
                </a:cubicBezTo>
                <a:cubicBezTo>
                  <a:pt x="2310413" y="4363924"/>
                  <a:pt x="2432877" y="4871925"/>
                  <a:pt x="2109027" y="4937239"/>
                </a:cubicBezTo>
                <a:cubicBezTo>
                  <a:pt x="1785177" y="5002553"/>
                  <a:pt x="891641" y="4770325"/>
                  <a:pt x="628570" y="4594339"/>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9F97B24-E76A-4040-B968-34357E376425}"/>
              </a:ext>
            </a:extLst>
          </p:cNvPr>
          <p:cNvSpPr/>
          <p:nvPr userDrawn="1"/>
        </p:nvSpPr>
        <p:spPr>
          <a:xfrm>
            <a:off x="130182" y="2181236"/>
            <a:ext cx="5632342" cy="3662581"/>
          </a:xfrm>
          <a:custGeom>
            <a:avLst/>
            <a:gdLst>
              <a:gd name="connsiteX0" fmla="*/ 4122850 w 5632342"/>
              <a:gd name="connsiteY0" fmla="*/ 3132622 h 3662581"/>
              <a:gd name="connsiteX1" fmla="*/ 3810793 w 5632342"/>
              <a:gd name="connsiteY1" fmla="*/ 3539022 h 3662581"/>
              <a:gd name="connsiteX2" fmla="*/ 1974736 w 5632342"/>
              <a:gd name="connsiteY2" fmla="*/ 3226965 h 3662581"/>
              <a:gd name="connsiteX3" fmla="*/ 1285307 w 5632342"/>
              <a:gd name="connsiteY3" fmla="*/ 3655136 h 3662581"/>
              <a:gd name="connsiteX4" fmla="*/ 283821 w 5632342"/>
              <a:gd name="connsiteY4" fmla="*/ 2791536 h 3662581"/>
              <a:gd name="connsiteX5" fmla="*/ 254793 w 5632342"/>
              <a:gd name="connsiteY5" fmla="*/ 1419936 h 3662581"/>
              <a:gd name="connsiteX6" fmla="*/ 793 w 5632342"/>
              <a:gd name="connsiteY6" fmla="*/ 890165 h 3662581"/>
              <a:gd name="connsiteX7" fmla="*/ 349136 w 5632342"/>
              <a:gd name="connsiteY7" fmla="*/ 570850 h 3662581"/>
              <a:gd name="connsiteX8" fmla="*/ 421707 w 5632342"/>
              <a:gd name="connsiteY8" fmla="*/ 382165 h 3662581"/>
              <a:gd name="connsiteX9" fmla="*/ 624907 w 5632342"/>
              <a:gd name="connsiteY9" fmla="*/ 505536 h 3662581"/>
              <a:gd name="connsiteX10" fmla="*/ 668450 w 5632342"/>
              <a:gd name="connsiteY10" fmla="*/ 244279 h 3662581"/>
              <a:gd name="connsiteX11" fmla="*/ 1045821 w 5632342"/>
              <a:gd name="connsiteY11" fmla="*/ 91879 h 3662581"/>
              <a:gd name="connsiteX12" fmla="*/ 1873136 w 5632342"/>
              <a:gd name="connsiteY12" fmla="*/ 295079 h 3662581"/>
              <a:gd name="connsiteX13" fmla="*/ 1996507 w 5632342"/>
              <a:gd name="connsiteY13" fmla="*/ 120908 h 3662581"/>
              <a:gd name="connsiteX14" fmla="*/ 2141650 w 5632342"/>
              <a:gd name="connsiteY14" fmla="*/ 244279 h 3662581"/>
              <a:gd name="connsiteX15" fmla="*/ 2417421 w 5632342"/>
              <a:gd name="connsiteY15" fmla="*/ 33822 h 3662581"/>
              <a:gd name="connsiteX16" fmla="*/ 4115593 w 5632342"/>
              <a:gd name="connsiteY16" fmla="*/ 19308 h 3662581"/>
              <a:gd name="connsiteX17" fmla="*/ 4086564 w 5632342"/>
              <a:gd name="connsiteY17" fmla="*/ 222508 h 3662581"/>
              <a:gd name="connsiteX18" fmla="*/ 4696164 w 5632342"/>
              <a:gd name="connsiteY18" fmla="*/ 280565 h 3662581"/>
              <a:gd name="connsiteX19" fmla="*/ 4797764 w 5632342"/>
              <a:gd name="connsiteY19" fmla="*/ 411193 h 3662581"/>
              <a:gd name="connsiteX20" fmla="*/ 5421878 w 5632342"/>
              <a:gd name="connsiteY20" fmla="*/ 657936 h 3662581"/>
              <a:gd name="connsiteX21" fmla="*/ 5450907 w 5632342"/>
              <a:gd name="connsiteY21" fmla="*/ 1078850 h 3662581"/>
              <a:gd name="connsiteX22" fmla="*/ 5632336 w 5632342"/>
              <a:gd name="connsiteY22" fmla="*/ 1144165 h 3662581"/>
              <a:gd name="connsiteX23" fmla="*/ 5458164 w 5632342"/>
              <a:gd name="connsiteY23" fmla="*/ 1673936 h 3662581"/>
              <a:gd name="connsiteX24" fmla="*/ 5603307 w 5632342"/>
              <a:gd name="connsiteY24" fmla="*/ 2051308 h 3662581"/>
              <a:gd name="connsiteX25" fmla="*/ 5421878 w 5632342"/>
              <a:gd name="connsiteY25" fmla="*/ 2806050 h 3662581"/>
              <a:gd name="connsiteX26" fmla="*/ 4913878 w 5632342"/>
              <a:gd name="connsiteY26" fmla="*/ 3589822 h 3662581"/>
              <a:gd name="connsiteX27" fmla="*/ 4304278 w 5632342"/>
              <a:gd name="connsiteY27" fmla="*/ 3197936 h 3662581"/>
              <a:gd name="connsiteX28" fmla="*/ 4122850 w 5632342"/>
              <a:gd name="connsiteY28" fmla="*/ 3132622 h 366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32342" h="3662581">
                <a:moveTo>
                  <a:pt x="4122850" y="3132622"/>
                </a:moveTo>
                <a:cubicBezTo>
                  <a:pt x="4040603" y="3189470"/>
                  <a:pt x="4168812" y="3523298"/>
                  <a:pt x="3810793" y="3539022"/>
                </a:cubicBezTo>
                <a:cubicBezTo>
                  <a:pt x="3452774" y="3554746"/>
                  <a:pt x="2395650" y="3207613"/>
                  <a:pt x="1974736" y="3226965"/>
                </a:cubicBezTo>
                <a:cubicBezTo>
                  <a:pt x="1553822" y="3246317"/>
                  <a:pt x="1567126" y="3727707"/>
                  <a:pt x="1285307" y="3655136"/>
                </a:cubicBezTo>
                <a:cubicBezTo>
                  <a:pt x="1003488" y="3582565"/>
                  <a:pt x="455573" y="3164069"/>
                  <a:pt x="283821" y="2791536"/>
                </a:cubicBezTo>
                <a:cubicBezTo>
                  <a:pt x="112069" y="2419003"/>
                  <a:pt x="301964" y="1736831"/>
                  <a:pt x="254793" y="1419936"/>
                </a:cubicBezTo>
                <a:cubicBezTo>
                  <a:pt x="207622" y="1103041"/>
                  <a:pt x="-14931" y="1031679"/>
                  <a:pt x="793" y="890165"/>
                </a:cubicBezTo>
                <a:cubicBezTo>
                  <a:pt x="16517" y="748651"/>
                  <a:pt x="278984" y="655517"/>
                  <a:pt x="349136" y="570850"/>
                </a:cubicBezTo>
                <a:cubicBezTo>
                  <a:pt x="419288" y="486183"/>
                  <a:pt x="375745" y="393051"/>
                  <a:pt x="421707" y="382165"/>
                </a:cubicBezTo>
                <a:cubicBezTo>
                  <a:pt x="467669" y="371279"/>
                  <a:pt x="583783" y="528517"/>
                  <a:pt x="624907" y="505536"/>
                </a:cubicBezTo>
                <a:cubicBezTo>
                  <a:pt x="666031" y="482555"/>
                  <a:pt x="598298" y="313222"/>
                  <a:pt x="668450" y="244279"/>
                </a:cubicBezTo>
                <a:cubicBezTo>
                  <a:pt x="738602" y="175336"/>
                  <a:pt x="845040" y="83412"/>
                  <a:pt x="1045821" y="91879"/>
                </a:cubicBezTo>
                <a:cubicBezTo>
                  <a:pt x="1246602" y="100346"/>
                  <a:pt x="1714688" y="290241"/>
                  <a:pt x="1873136" y="295079"/>
                </a:cubicBezTo>
                <a:cubicBezTo>
                  <a:pt x="2031584" y="299917"/>
                  <a:pt x="1951755" y="129375"/>
                  <a:pt x="1996507" y="120908"/>
                </a:cubicBezTo>
                <a:cubicBezTo>
                  <a:pt x="2041259" y="112441"/>
                  <a:pt x="2071498" y="258793"/>
                  <a:pt x="2141650" y="244279"/>
                </a:cubicBezTo>
                <a:cubicBezTo>
                  <a:pt x="2211802" y="229765"/>
                  <a:pt x="2088430" y="71317"/>
                  <a:pt x="2417421" y="33822"/>
                </a:cubicBezTo>
                <a:cubicBezTo>
                  <a:pt x="2746411" y="-3673"/>
                  <a:pt x="3837403" y="-12140"/>
                  <a:pt x="4115593" y="19308"/>
                </a:cubicBezTo>
                <a:cubicBezTo>
                  <a:pt x="4393783" y="50756"/>
                  <a:pt x="3989802" y="178965"/>
                  <a:pt x="4086564" y="222508"/>
                </a:cubicBezTo>
                <a:cubicBezTo>
                  <a:pt x="4183326" y="266051"/>
                  <a:pt x="4577631" y="249118"/>
                  <a:pt x="4696164" y="280565"/>
                </a:cubicBezTo>
                <a:cubicBezTo>
                  <a:pt x="4814697" y="312012"/>
                  <a:pt x="4676812" y="348298"/>
                  <a:pt x="4797764" y="411193"/>
                </a:cubicBezTo>
                <a:cubicBezTo>
                  <a:pt x="4918716" y="474088"/>
                  <a:pt x="5313021" y="546660"/>
                  <a:pt x="5421878" y="657936"/>
                </a:cubicBezTo>
                <a:cubicBezTo>
                  <a:pt x="5530735" y="769212"/>
                  <a:pt x="5415831" y="997812"/>
                  <a:pt x="5450907" y="1078850"/>
                </a:cubicBezTo>
                <a:cubicBezTo>
                  <a:pt x="5485983" y="1159888"/>
                  <a:pt x="5631127" y="1044984"/>
                  <a:pt x="5632336" y="1144165"/>
                </a:cubicBezTo>
                <a:cubicBezTo>
                  <a:pt x="5633546" y="1243346"/>
                  <a:pt x="5463002" y="1522746"/>
                  <a:pt x="5458164" y="1673936"/>
                </a:cubicBezTo>
                <a:cubicBezTo>
                  <a:pt x="5453326" y="1825126"/>
                  <a:pt x="5609355" y="1862622"/>
                  <a:pt x="5603307" y="2051308"/>
                </a:cubicBezTo>
                <a:cubicBezTo>
                  <a:pt x="5597259" y="2239994"/>
                  <a:pt x="5536783" y="2549631"/>
                  <a:pt x="5421878" y="2806050"/>
                </a:cubicBezTo>
                <a:cubicBezTo>
                  <a:pt x="5306973" y="3062469"/>
                  <a:pt x="5100145" y="3524508"/>
                  <a:pt x="4913878" y="3589822"/>
                </a:cubicBezTo>
                <a:cubicBezTo>
                  <a:pt x="4727611" y="3655136"/>
                  <a:pt x="4434906" y="3268088"/>
                  <a:pt x="4304278" y="3197936"/>
                </a:cubicBezTo>
                <a:cubicBezTo>
                  <a:pt x="4173650" y="3127784"/>
                  <a:pt x="4205097" y="3075774"/>
                  <a:pt x="4122850" y="3132622"/>
                </a:cubicBezTo>
                <a:close/>
              </a:path>
            </a:pathLst>
          </a:cu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035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Quote ">
    <p:bg>
      <p:bgPr>
        <a:solidFill>
          <a:srgbClr val="A5894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709740"/>
            <a:ext cx="10515600" cy="2852737"/>
          </a:xfrm>
          <a:prstGeom prst="rect">
            <a:avLst/>
          </a:prstGeom>
        </p:spPr>
        <p:txBody>
          <a:bodyPr anchor="ctr" anchorCtr="0"/>
          <a:lstStyle>
            <a:lvl1pPr algn="ctr">
              <a:defRPr sz="5200" baseline="0">
                <a:solidFill>
                  <a:schemeClr val="bg1"/>
                </a:solidFill>
                <a:latin typeface="georgia" charset="0"/>
              </a:defRPr>
            </a:lvl1pPr>
          </a:lstStyle>
          <a:p>
            <a:r>
              <a:rPr lang="en-US" dirty="0"/>
              <a:t>One awesome quote </a:t>
            </a:r>
            <a:br>
              <a:rPr lang="en-US" dirty="0"/>
            </a:br>
            <a:r>
              <a:rPr lang="en-US" dirty="0"/>
              <a:t>goes here</a:t>
            </a:r>
          </a:p>
        </p:txBody>
      </p:sp>
      <p:sp>
        <p:nvSpPr>
          <p:cNvPr id="3" name="Text Placeholder 2"/>
          <p:cNvSpPr>
            <a:spLocks noGrp="1"/>
          </p:cNvSpPr>
          <p:nvPr>
            <p:ph type="body" idx="1" hasCustomPrompt="1"/>
          </p:nvPr>
        </p:nvSpPr>
        <p:spPr>
          <a:xfrm>
            <a:off x="831852" y="5926560"/>
            <a:ext cx="5241145" cy="353472"/>
          </a:xfrm>
          <a:prstGeom prst="rect">
            <a:avLst/>
          </a:prstGeom>
        </p:spPr>
        <p:txBody>
          <a:bodyPr/>
          <a:lstStyle>
            <a:lvl1pPr marL="0" indent="0">
              <a:buNone/>
              <a:defRPr sz="1400" cap="all" baseline="0">
                <a:solidFill>
                  <a:srgbClr val="101B2C"/>
                </a:solidFill>
                <a:latin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Here</a:t>
            </a:r>
          </a:p>
        </p:txBody>
      </p:sp>
      <p:sp>
        <p:nvSpPr>
          <p:cNvPr id="7" name="Title 1"/>
          <p:cNvSpPr txBox="1">
            <a:spLocks/>
          </p:cNvSpPr>
          <p:nvPr userDrawn="1"/>
        </p:nvSpPr>
        <p:spPr>
          <a:xfrm>
            <a:off x="338794" y="476285"/>
            <a:ext cx="1663281" cy="3336713"/>
          </a:xfrm>
          <a:prstGeom prst="rect">
            <a:avLst/>
          </a:prstGeom>
        </p:spPr>
        <p:txBody>
          <a:bodyPr anchor="ctr" anchorCtr="0"/>
          <a:lstStyle>
            <a:lvl1pPr algn="ctr" defTabSz="914400" rtl="0" eaLnBrk="1" latinLnBrk="0" hangingPunct="1">
              <a:lnSpc>
                <a:spcPct val="90000"/>
              </a:lnSpc>
              <a:spcBef>
                <a:spcPct val="0"/>
              </a:spcBef>
              <a:buNone/>
              <a:defRPr sz="5200" kern="1200" baseline="0">
                <a:solidFill>
                  <a:schemeClr val="bg1"/>
                </a:solidFill>
                <a:latin typeface="georgia" charset="0"/>
                <a:ea typeface="+mj-ea"/>
                <a:cs typeface="+mj-cs"/>
              </a:defRPr>
            </a:lvl1pPr>
          </a:lstStyle>
          <a:p>
            <a:r>
              <a:rPr lang="en-US" sz="15000" b="1" i="0" baseline="0" dirty="0">
                <a:solidFill>
                  <a:srgbClr val="101B2C"/>
                </a:solidFill>
              </a:rPr>
              <a:t>“</a:t>
            </a:r>
          </a:p>
        </p:txBody>
      </p:sp>
      <p:sp>
        <p:nvSpPr>
          <p:cNvPr id="10" name="Title 1"/>
          <p:cNvSpPr txBox="1">
            <a:spLocks/>
          </p:cNvSpPr>
          <p:nvPr userDrawn="1"/>
        </p:nvSpPr>
        <p:spPr>
          <a:xfrm>
            <a:off x="10177228" y="3462778"/>
            <a:ext cx="1663281" cy="3336713"/>
          </a:xfrm>
          <a:prstGeom prst="rect">
            <a:avLst/>
          </a:prstGeom>
        </p:spPr>
        <p:txBody>
          <a:bodyPr anchor="ctr" anchorCtr="0"/>
          <a:lstStyle>
            <a:lvl1pPr algn="ctr" defTabSz="914400" rtl="0" eaLnBrk="1" latinLnBrk="0" hangingPunct="1">
              <a:lnSpc>
                <a:spcPct val="90000"/>
              </a:lnSpc>
              <a:spcBef>
                <a:spcPct val="0"/>
              </a:spcBef>
              <a:buNone/>
              <a:defRPr sz="5200" kern="1200" baseline="0">
                <a:solidFill>
                  <a:schemeClr val="bg1"/>
                </a:solidFill>
                <a:latin typeface="georgia" charset="0"/>
                <a:ea typeface="+mj-ea"/>
                <a:cs typeface="+mj-cs"/>
              </a:defRPr>
            </a:lvl1pPr>
          </a:lstStyle>
          <a:p>
            <a:r>
              <a:rPr lang="en-US" sz="15000" b="1" i="0" baseline="0" dirty="0">
                <a:solidFill>
                  <a:srgbClr val="101B2C"/>
                </a:solidFill>
              </a:rPr>
              <a:t>”</a:t>
            </a:r>
          </a:p>
        </p:txBody>
      </p:sp>
    </p:spTree>
    <p:extLst>
      <p:ext uri="{BB962C8B-B14F-4D97-AF65-F5344CB8AC3E}">
        <p14:creationId xmlns:p14="http://schemas.microsoft.com/office/powerpoint/2010/main" val="35345685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and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423359"/>
            <a:ext cx="5119777" cy="3606291"/>
          </a:xfrm>
          <a:prstGeom prst="rect">
            <a:avLst/>
          </a:prstGeom>
        </p:spPr>
        <p:txBody>
          <a:bodyPr/>
          <a:lstStyle>
            <a:lvl1pPr marL="0" indent="0">
              <a:buFontTx/>
              <a:buNone/>
              <a:defRPr sz="1600" baseline="0">
                <a:solidFill>
                  <a:srgbClr val="101B2C"/>
                </a:solidFill>
                <a:latin typeface="arial" charset="0"/>
              </a:defRPr>
            </a:lvl1pPr>
          </a:lstStyle>
          <a:p>
            <a:pPr lvl="0"/>
            <a:r>
              <a:rPr lang="en-US" dirty="0"/>
              <a:t>Body Copy</a:t>
            </a:r>
          </a:p>
        </p:txBody>
      </p:sp>
      <p:sp>
        <p:nvSpPr>
          <p:cNvPr id="5" name="Content Placeholder 2"/>
          <p:cNvSpPr>
            <a:spLocks noGrp="1"/>
          </p:cNvSpPr>
          <p:nvPr>
            <p:ph idx="11" hasCustomPrompt="1"/>
          </p:nvPr>
        </p:nvSpPr>
        <p:spPr>
          <a:xfrm>
            <a:off x="838200" y="759125"/>
            <a:ext cx="5119777" cy="508959"/>
          </a:xfrm>
          <a:prstGeom prst="rect">
            <a:avLst/>
          </a:prstGeom>
        </p:spPr>
        <p:txBody>
          <a:bodyPr/>
          <a:lstStyle>
            <a:lvl1pPr marL="0" indent="0">
              <a:buFontTx/>
              <a:buNone/>
              <a:defRPr sz="1800" b="1" i="0" cap="all" baseline="0">
                <a:solidFill>
                  <a:srgbClr val="A58945"/>
                </a:solidFill>
                <a:latin typeface="arial" charset="0"/>
              </a:defRPr>
            </a:lvl1pPr>
          </a:lstStyle>
          <a:p>
            <a:pPr lvl="0"/>
            <a:r>
              <a:rPr lang="en-US" dirty="0"/>
              <a:t>Subtitle</a:t>
            </a:r>
          </a:p>
        </p:txBody>
      </p:sp>
      <p:sp>
        <p:nvSpPr>
          <p:cNvPr id="8" name="Picture Placeholder 7"/>
          <p:cNvSpPr>
            <a:spLocks noGrp="1"/>
          </p:cNvSpPr>
          <p:nvPr>
            <p:ph type="pic" sz="quarter" idx="12"/>
          </p:nvPr>
        </p:nvSpPr>
        <p:spPr>
          <a:xfrm>
            <a:off x="6372484" y="1440611"/>
            <a:ext cx="5071533" cy="4941887"/>
          </a:xfrm>
          <a:prstGeom prst="rect">
            <a:avLst/>
          </a:prstGeom>
        </p:spPr>
        <p:txBody>
          <a:bodyPr/>
          <a:lstStyle>
            <a:lvl1pPr marL="0" indent="0">
              <a:buFontTx/>
              <a:buNone/>
              <a:defRPr/>
            </a:lvl1pPr>
          </a:lstStyle>
          <a:p>
            <a:endParaRPr lang="en-US" dirty="0"/>
          </a:p>
        </p:txBody>
      </p:sp>
      <p:sp>
        <p:nvSpPr>
          <p:cNvPr id="9" name="Content Placeholder 2"/>
          <p:cNvSpPr>
            <a:spLocks noGrp="1"/>
          </p:cNvSpPr>
          <p:nvPr>
            <p:ph idx="13" hasCustomPrompt="1"/>
          </p:nvPr>
        </p:nvSpPr>
        <p:spPr>
          <a:xfrm>
            <a:off x="838200" y="5873539"/>
            <a:ext cx="5119777" cy="508959"/>
          </a:xfrm>
          <a:prstGeom prst="rect">
            <a:avLst/>
          </a:prstGeom>
        </p:spPr>
        <p:txBody>
          <a:bodyPr/>
          <a:lstStyle>
            <a:lvl1pPr marL="0" indent="0" algn="r">
              <a:buFontTx/>
              <a:buNone/>
              <a:defRPr sz="1200" b="0" i="0" cap="none" baseline="0">
                <a:solidFill>
                  <a:srgbClr val="A58945"/>
                </a:solidFill>
                <a:latin typeface="georgia" charset="0"/>
              </a:defRPr>
            </a:lvl1pPr>
          </a:lstStyle>
          <a:p>
            <a:pPr lvl="0"/>
            <a:r>
              <a:rPr lang="en-US" dirty="0"/>
              <a:t>Caption goes here</a:t>
            </a:r>
          </a:p>
        </p:txBody>
      </p:sp>
    </p:spTree>
    <p:extLst>
      <p:ext uri="{BB962C8B-B14F-4D97-AF65-F5344CB8AC3E}">
        <p14:creationId xmlns:p14="http://schemas.microsoft.com/office/powerpoint/2010/main" val="31532283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2 column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1" y="698741"/>
            <a:ext cx="8673860" cy="991949"/>
          </a:xfrm>
          <a:prstGeom prst="rect">
            <a:avLst/>
          </a:prstGeom>
        </p:spPr>
        <p:txBody>
          <a:bodyPr/>
          <a:lstStyle>
            <a:lvl1pPr>
              <a:defRPr sz="3200" baseline="0">
                <a:solidFill>
                  <a:srgbClr val="101B2C"/>
                </a:solidFill>
                <a:latin typeface="georgia" charset="0"/>
              </a:defRPr>
            </a:lvl1pPr>
          </a:lstStyle>
          <a:p>
            <a:r>
              <a:rPr lang="en-US" dirty="0"/>
              <a:t>Title Goes Here</a:t>
            </a:r>
          </a:p>
        </p:txBody>
      </p:sp>
      <p:sp>
        <p:nvSpPr>
          <p:cNvPr id="3" name="Content Placeholder 2"/>
          <p:cNvSpPr>
            <a:spLocks noGrp="1"/>
          </p:cNvSpPr>
          <p:nvPr>
            <p:ph idx="1" hasCustomPrompt="1"/>
          </p:nvPr>
        </p:nvSpPr>
        <p:spPr>
          <a:xfrm>
            <a:off x="838200" y="2570672"/>
            <a:ext cx="5119777" cy="3606291"/>
          </a:xfrm>
          <a:prstGeom prst="rect">
            <a:avLst/>
          </a:prstGeom>
        </p:spPr>
        <p:txBody>
          <a:bodyPr/>
          <a:lstStyle>
            <a:lvl1pPr>
              <a:defRPr sz="1600" baseline="0">
                <a:solidFill>
                  <a:srgbClr val="101B2C"/>
                </a:solidFill>
                <a:latin typeface="arial" charset="0"/>
              </a:defRPr>
            </a:lvl1pPr>
          </a:lstStyle>
          <a:p>
            <a:pPr lvl="0"/>
            <a:r>
              <a:rPr lang="en-US"/>
              <a:t>Body Copy</a:t>
            </a:r>
          </a:p>
        </p:txBody>
      </p:sp>
      <p:sp>
        <p:nvSpPr>
          <p:cNvPr id="4" name="Content Placeholder 2"/>
          <p:cNvSpPr>
            <a:spLocks noGrp="1"/>
          </p:cNvSpPr>
          <p:nvPr>
            <p:ph idx="10" hasCustomPrompt="1"/>
          </p:nvPr>
        </p:nvSpPr>
        <p:spPr>
          <a:xfrm>
            <a:off x="6232585" y="2570672"/>
            <a:ext cx="5119777" cy="3606291"/>
          </a:xfrm>
          <a:prstGeom prst="rect">
            <a:avLst/>
          </a:prstGeom>
        </p:spPr>
        <p:txBody>
          <a:bodyPr/>
          <a:lstStyle>
            <a:lvl1pPr>
              <a:defRPr sz="1600" baseline="0">
                <a:solidFill>
                  <a:srgbClr val="101B2C"/>
                </a:solidFill>
                <a:latin typeface="arial" charset="0"/>
              </a:defRPr>
            </a:lvl1pPr>
          </a:lstStyle>
          <a:p>
            <a:pPr lvl="0"/>
            <a:r>
              <a:rPr lang="en-US"/>
              <a:t>Body Copy</a:t>
            </a:r>
          </a:p>
        </p:txBody>
      </p:sp>
      <p:sp>
        <p:nvSpPr>
          <p:cNvPr id="5" name="Content Placeholder 2"/>
          <p:cNvSpPr>
            <a:spLocks noGrp="1"/>
          </p:cNvSpPr>
          <p:nvPr>
            <p:ph idx="11" hasCustomPrompt="1"/>
          </p:nvPr>
        </p:nvSpPr>
        <p:spPr>
          <a:xfrm>
            <a:off x="838200" y="1906438"/>
            <a:ext cx="5119777" cy="508959"/>
          </a:xfrm>
          <a:prstGeom prst="rect">
            <a:avLst/>
          </a:prstGeom>
        </p:spPr>
        <p:txBody>
          <a:bodyPr/>
          <a:lstStyle>
            <a:lvl1pPr marL="0" indent="0">
              <a:buFontTx/>
              <a:buNone/>
              <a:defRPr sz="1800" b="1" i="0" cap="all" baseline="0">
                <a:solidFill>
                  <a:srgbClr val="A58945"/>
                </a:solidFill>
                <a:latin typeface="arial" charset="0"/>
              </a:defRPr>
            </a:lvl1pPr>
          </a:lstStyle>
          <a:p>
            <a:pPr lvl="0"/>
            <a:r>
              <a:rPr lang="en-US" dirty="0"/>
              <a:t>Subtitle</a:t>
            </a:r>
          </a:p>
        </p:txBody>
      </p:sp>
      <p:sp>
        <p:nvSpPr>
          <p:cNvPr id="7" name="Content Placeholder 2"/>
          <p:cNvSpPr>
            <a:spLocks noGrp="1"/>
          </p:cNvSpPr>
          <p:nvPr>
            <p:ph idx="12" hasCustomPrompt="1"/>
          </p:nvPr>
        </p:nvSpPr>
        <p:spPr>
          <a:xfrm>
            <a:off x="6232585" y="1906438"/>
            <a:ext cx="5119777" cy="508959"/>
          </a:xfrm>
          <a:prstGeom prst="rect">
            <a:avLst/>
          </a:prstGeom>
        </p:spPr>
        <p:txBody>
          <a:bodyPr/>
          <a:lstStyle>
            <a:lvl1pPr marL="0" indent="0">
              <a:buFontTx/>
              <a:buNone/>
              <a:defRPr sz="1800" b="1" i="0" cap="all" baseline="0">
                <a:solidFill>
                  <a:srgbClr val="A58945"/>
                </a:solidFill>
                <a:latin typeface="arial" charset="0"/>
              </a:defRPr>
            </a:lvl1pPr>
          </a:lstStyle>
          <a:p>
            <a:pPr lvl="0"/>
            <a:r>
              <a:rPr lang="en-US" dirty="0"/>
              <a:t>Subtitle</a:t>
            </a:r>
          </a:p>
        </p:txBody>
      </p:sp>
    </p:spTree>
    <p:extLst>
      <p:ext uri="{BB962C8B-B14F-4D97-AF65-F5344CB8AC3E}">
        <p14:creationId xmlns:p14="http://schemas.microsoft.com/office/powerpoint/2010/main" val="40120737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93631" y="543465"/>
            <a:ext cx="10593237" cy="5434641"/>
          </a:xfrm>
          <a:prstGeom prst="rect">
            <a:avLst/>
          </a:prstGeom>
        </p:spPr>
        <p:txBody>
          <a:bodyPr/>
          <a:lstStyle>
            <a:lvl1pPr marL="0" indent="0">
              <a:buFontTx/>
              <a:buNone/>
              <a:defRPr/>
            </a:lvl1pPr>
          </a:lstStyle>
          <a:p>
            <a:endParaRPr lang="en-US" dirty="0"/>
          </a:p>
        </p:txBody>
      </p:sp>
    </p:spTree>
    <p:extLst>
      <p:ext uri="{BB962C8B-B14F-4D97-AF65-F5344CB8AC3E}">
        <p14:creationId xmlns:p14="http://schemas.microsoft.com/office/powerpoint/2010/main" val="41661694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troduction Slide">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873995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754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3716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2561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1 col">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77E350-9288-4711-8A9F-470B41E1A45D}"/>
              </a:ext>
            </a:extLst>
          </p:cNvPr>
          <p:cNvSpPr/>
          <p:nvPr userDrawn="1"/>
        </p:nvSpPr>
        <p:spPr>
          <a:xfrm>
            <a:off x="0" y="0"/>
            <a:ext cx="1371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a:extLst>
              <a:ext uri="{FF2B5EF4-FFF2-40B4-BE49-F238E27FC236}">
                <a16:creationId xmlns:a16="http://schemas.microsoft.com/office/drawing/2014/main" id="{E77DE929-4FBA-4D86-AD31-8A34444C4D25}"/>
              </a:ext>
            </a:extLst>
          </p:cNvPr>
          <p:cNvPicPr>
            <a:picLocks noChangeAspect="1"/>
          </p:cNvPicPr>
          <p:nvPr userDrawn="1"/>
        </p:nvPicPr>
        <p:blipFill rotWithShape="1">
          <a:blip r:embed="rId2"/>
          <a:srcRect l="47309" t="-7828" r="41393"/>
          <a:stretch/>
        </p:blipFill>
        <p:spPr>
          <a:xfrm>
            <a:off x="5" y="0"/>
            <a:ext cx="1277369" cy="6858000"/>
          </a:xfrm>
          <a:prstGeom prst="rect">
            <a:avLst/>
          </a:prstGeom>
        </p:spPr>
      </p:pic>
      <p:pic>
        <p:nvPicPr>
          <p:cNvPr id="7" name="Picture 6">
            <a:extLst>
              <a:ext uri="{FF2B5EF4-FFF2-40B4-BE49-F238E27FC236}">
                <a16:creationId xmlns:a16="http://schemas.microsoft.com/office/drawing/2014/main" id="{1179D252-E493-5940-82E6-BA0AF03586B9}"/>
              </a:ext>
            </a:extLst>
          </p:cNvPr>
          <p:cNvPicPr>
            <a:picLocks noChangeAspect="1"/>
          </p:cNvPicPr>
          <p:nvPr userDrawn="1"/>
        </p:nvPicPr>
        <p:blipFill rotWithShape="1">
          <a:blip r:embed="rId3">
            <a:alphaModFix amt="20000"/>
          </a:blip>
          <a:srcRect t="1" r="30516" b="30185"/>
          <a:stretch/>
        </p:blipFill>
        <p:spPr>
          <a:xfrm>
            <a:off x="7194797" y="1865822"/>
            <a:ext cx="4997203" cy="4992178"/>
          </a:xfrm>
          <a:prstGeom prst="rect">
            <a:avLst/>
          </a:prstGeom>
        </p:spPr>
      </p:pic>
      <p:sp>
        <p:nvSpPr>
          <p:cNvPr id="2" name="Title 1">
            <a:extLst>
              <a:ext uri="{FF2B5EF4-FFF2-40B4-BE49-F238E27FC236}">
                <a16:creationId xmlns:a16="http://schemas.microsoft.com/office/drawing/2014/main" id="{675F9810-D96A-6246-995B-8B1B7E2E8D68}"/>
              </a:ext>
            </a:extLst>
          </p:cNvPr>
          <p:cNvSpPr>
            <a:spLocks noGrp="1"/>
          </p:cNvSpPr>
          <p:nvPr>
            <p:ph type="title"/>
          </p:nvPr>
        </p:nvSpPr>
        <p:spPr>
          <a:xfrm>
            <a:off x="1371600" y="2515712"/>
            <a:ext cx="10820400" cy="757137"/>
          </a:xfrm>
        </p:spPr>
        <p:txBody>
          <a:bodyPr/>
          <a:lstStyle>
            <a:lvl1pPr algn="ctr">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D3F16631-C37C-A84D-8D6A-FFBF47895C24}"/>
              </a:ext>
            </a:extLst>
          </p:cNvPr>
          <p:cNvSpPr>
            <a:spLocks noGrp="1"/>
          </p:cNvSpPr>
          <p:nvPr>
            <p:ph type="sldNum" sz="quarter" idx="12"/>
          </p:nvPr>
        </p:nvSpPr>
        <p:spPr/>
        <p:txBody>
          <a:bodyPr/>
          <a:lstStyle/>
          <a:p>
            <a:fld id="{9384FF6D-5FD2-A847-8599-D7B37E65F8CD}" type="slidenum">
              <a:rPr lang="en-US" smtClean="0"/>
              <a:pPr/>
              <a:t>‹#›</a:t>
            </a:fld>
            <a:r>
              <a:rPr lang="en-US" dirty="0"/>
              <a:t>  |  George Mason University</a:t>
            </a:r>
          </a:p>
        </p:txBody>
      </p:sp>
      <p:sp>
        <p:nvSpPr>
          <p:cNvPr id="10" name="Slide Number Placeholder 5">
            <a:extLst>
              <a:ext uri="{FF2B5EF4-FFF2-40B4-BE49-F238E27FC236}">
                <a16:creationId xmlns:a16="http://schemas.microsoft.com/office/drawing/2014/main" id="{83BC8A6A-78E0-4272-B2A9-E9D5E2EFA77C}"/>
              </a:ext>
            </a:extLst>
          </p:cNvPr>
          <p:cNvSpPr txBox="1">
            <a:spLocks/>
          </p:cNvSpPr>
          <p:nvPr userDrawn="1"/>
        </p:nvSpPr>
        <p:spPr>
          <a:xfrm>
            <a:off x="1344708" y="6355949"/>
            <a:ext cx="28019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Talk from </a:t>
            </a:r>
            <a:r>
              <a:rPr lang="en-US" sz="1200" dirty="0" err="1"/>
              <a:t>JQub</a:t>
            </a:r>
            <a:r>
              <a:rPr lang="en-US" sz="1200" dirty="0"/>
              <a:t> at DAWN 2022</a:t>
            </a:r>
            <a:endParaRPr lang="en-US" dirty="0"/>
          </a:p>
        </p:txBody>
      </p:sp>
      <p:sp>
        <p:nvSpPr>
          <p:cNvPr id="11" name="Slide Number Placeholder 5">
            <a:extLst>
              <a:ext uri="{FF2B5EF4-FFF2-40B4-BE49-F238E27FC236}">
                <a16:creationId xmlns:a16="http://schemas.microsoft.com/office/drawing/2014/main" id="{43007CD7-94B2-4D0E-9949-CE75D492A505}"/>
              </a:ext>
            </a:extLst>
          </p:cNvPr>
          <p:cNvSpPr txBox="1">
            <a:spLocks/>
          </p:cNvSpPr>
          <p:nvPr userDrawn="1"/>
        </p:nvSpPr>
        <p:spPr>
          <a:xfrm>
            <a:off x="4695005" y="6355772"/>
            <a:ext cx="28019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Dr. Weiwen Jiang, ECE, GMU</a:t>
            </a:r>
          </a:p>
        </p:txBody>
      </p:sp>
    </p:spTree>
    <p:extLst>
      <p:ext uri="{BB962C8B-B14F-4D97-AF65-F5344CB8AC3E}">
        <p14:creationId xmlns:p14="http://schemas.microsoft.com/office/powerpoint/2010/main" val="33051733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321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79D252-E493-5940-82E6-BA0AF03586B9}"/>
              </a:ext>
            </a:extLst>
          </p:cNvPr>
          <p:cNvPicPr>
            <a:picLocks noChangeAspect="1"/>
          </p:cNvPicPr>
          <p:nvPr userDrawn="1"/>
        </p:nvPicPr>
        <p:blipFill rotWithShape="1">
          <a:blip r:embed="rId2">
            <a:alphaModFix amt="5000"/>
          </a:blip>
          <a:srcRect l="-2211" r="9827" b="52018"/>
          <a:stretch/>
        </p:blipFill>
        <p:spPr>
          <a:xfrm>
            <a:off x="4778300" y="3050726"/>
            <a:ext cx="7413701" cy="3828540"/>
          </a:xfrm>
          <a:prstGeom prst="rect">
            <a:avLst/>
          </a:prstGeom>
        </p:spPr>
      </p:pic>
      <p:sp>
        <p:nvSpPr>
          <p:cNvPr id="2" name="Title 1">
            <a:extLst>
              <a:ext uri="{FF2B5EF4-FFF2-40B4-BE49-F238E27FC236}">
                <a16:creationId xmlns:a16="http://schemas.microsoft.com/office/drawing/2014/main" id="{675F9810-D96A-6246-995B-8B1B7E2E8D68}"/>
              </a:ext>
            </a:extLst>
          </p:cNvPr>
          <p:cNvSpPr>
            <a:spLocks noGrp="1"/>
          </p:cNvSpPr>
          <p:nvPr>
            <p:ph type="title"/>
          </p:nvPr>
        </p:nvSpPr>
        <p:spPr>
          <a:xfrm>
            <a:off x="1990852" y="8"/>
            <a:ext cx="9362953"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F2BA6F3-2EEB-9149-9441-572C950CB1A8}"/>
              </a:ext>
            </a:extLst>
          </p:cNvPr>
          <p:cNvSpPr>
            <a:spLocks noGrp="1"/>
          </p:cNvSpPr>
          <p:nvPr>
            <p:ph idx="1"/>
          </p:nvPr>
        </p:nvSpPr>
        <p:spPr>
          <a:xfrm>
            <a:off x="1954485" y="1541721"/>
            <a:ext cx="9399320" cy="3753419"/>
          </a:xfrm>
        </p:spPr>
        <p:txBody>
          <a:bodyPr/>
          <a:lstStyle>
            <a:lvl1pPr marL="457178" indent="-457178">
              <a:buFont typeface="Arial" panose="020B0604020202020204" pitchFamily="34" charset="0"/>
              <a:buChar char="•"/>
              <a:defRPr>
                <a:solidFill>
                  <a:schemeClr val="tx1"/>
                </a:solidFill>
              </a:defRPr>
            </a:lvl1pPr>
            <a:lvl2pPr marL="457178" indent="0">
              <a:buNone/>
              <a:defRPr>
                <a:solidFill>
                  <a:schemeClr val="tx1"/>
                </a:solidFill>
              </a:defRPr>
            </a:lvl2pPr>
            <a:lvl3pPr marL="914354" indent="0">
              <a:buNone/>
              <a:defRPr>
                <a:solidFill>
                  <a:schemeClr val="tx1"/>
                </a:solidFill>
              </a:defRPr>
            </a:lvl3pPr>
            <a:lvl4pPr marL="1371532" indent="0">
              <a:buNone/>
              <a:defRPr>
                <a:solidFill>
                  <a:schemeClr val="tx1"/>
                </a:solidFill>
              </a:defRPr>
            </a:lvl4pPr>
            <a:lvl5pPr marL="1828709" indent="0">
              <a:buNone/>
              <a:defRPr>
                <a:solidFill>
                  <a:schemeClr val="tx1"/>
                </a:solidFill>
              </a:defRPr>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D3F16631-C37C-A84D-8D6A-FFBF47895C24}"/>
              </a:ext>
            </a:extLst>
          </p:cNvPr>
          <p:cNvSpPr>
            <a:spLocks noGrp="1"/>
          </p:cNvSpPr>
          <p:nvPr>
            <p:ph type="sldNum" sz="quarter" idx="12"/>
          </p:nvPr>
        </p:nvSpPr>
        <p:spPr/>
        <p:txBody>
          <a:bodyPr/>
          <a:lstStyle/>
          <a:p>
            <a:fld id="{9384FF6D-5FD2-A847-8599-D7B37E65F8CD}" type="slidenum">
              <a:rPr lang="en-US" smtClean="0"/>
              <a:pPr/>
              <a:t>‹#›</a:t>
            </a:fld>
            <a:r>
              <a:rPr lang="en-US" dirty="0"/>
              <a:t>  |  George Mason University</a:t>
            </a:r>
          </a:p>
        </p:txBody>
      </p:sp>
      <p:sp>
        <p:nvSpPr>
          <p:cNvPr id="12" name="Slide Number Placeholder 5">
            <a:extLst>
              <a:ext uri="{FF2B5EF4-FFF2-40B4-BE49-F238E27FC236}">
                <a16:creationId xmlns:a16="http://schemas.microsoft.com/office/drawing/2014/main" id="{D6F6EFD8-CB6A-4AE1-B71F-BB86E4A66325}"/>
              </a:ext>
            </a:extLst>
          </p:cNvPr>
          <p:cNvSpPr txBox="1">
            <a:spLocks/>
          </p:cNvSpPr>
          <p:nvPr userDrawn="1"/>
        </p:nvSpPr>
        <p:spPr>
          <a:xfrm>
            <a:off x="1344708" y="6355949"/>
            <a:ext cx="28019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Talk from </a:t>
            </a:r>
            <a:r>
              <a:rPr lang="en-US" sz="1200" dirty="0" err="1"/>
              <a:t>JQub</a:t>
            </a:r>
            <a:r>
              <a:rPr lang="en-US" sz="1200" dirty="0"/>
              <a:t> at DAWN 2022</a:t>
            </a:r>
            <a:endParaRPr lang="en-US" dirty="0"/>
          </a:p>
        </p:txBody>
      </p:sp>
      <p:sp>
        <p:nvSpPr>
          <p:cNvPr id="13" name="Slide Number Placeholder 5">
            <a:extLst>
              <a:ext uri="{FF2B5EF4-FFF2-40B4-BE49-F238E27FC236}">
                <a16:creationId xmlns:a16="http://schemas.microsoft.com/office/drawing/2014/main" id="{63C80C73-0FB9-42A7-B4DD-7ADCFCAEFA2B}"/>
              </a:ext>
            </a:extLst>
          </p:cNvPr>
          <p:cNvSpPr txBox="1">
            <a:spLocks/>
          </p:cNvSpPr>
          <p:nvPr userDrawn="1"/>
        </p:nvSpPr>
        <p:spPr>
          <a:xfrm>
            <a:off x="4695005" y="6355772"/>
            <a:ext cx="28019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Dr. Weiwen Jiang, ECE, GMU</a:t>
            </a:r>
          </a:p>
        </p:txBody>
      </p:sp>
      <p:pic>
        <p:nvPicPr>
          <p:cNvPr id="15" name="Picture 14">
            <a:extLst>
              <a:ext uri="{FF2B5EF4-FFF2-40B4-BE49-F238E27FC236}">
                <a16:creationId xmlns:a16="http://schemas.microsoft.com/office/drawing/2014/main" id="{48E8BB3B-3324-4377-9F93-2529077E48E5}"/>
              </a:ext>
            </a:extLst>
          </p:cNvPr>
          <p:cNvPicPr>
            <a:picLocks noChangeAspect="1"/>
          </p:cNvPicPr>
          <p:nvPr userDrawn="1"/>
        </p:nvPicPr>
        <p:blipFill rotWithShape="1">
          <a:blip r:embed="rId3"/>
          <a:srcRect l="23095" t="1015" r="57497"/>
          <a:stretch/>
        </p:blipFill>
        <p:spPr>
          <a:xfrm>
            <a:off x="1" y="0"/>
            <a:ext cx="1344707" cy="6858000"/>
          </a:xfrm>
          <a:prstGeom prst="rect">
            <a:avLst/>
          </a:prstGeom>
        </p:spPr>
      </p:pic>
    </p:spTree>
    <p:extLst>
      <p:ext uri="{BB962C8B-B14F-4D97-AF65-F5344CB8AC3E}">
        <p14:creationId xmlns:p14="http://schemas.microsoft.com/office/powerpoint/2010/main" val="2254817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icture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0BABFC4-82E9-1846-B358-1557AC637080}"/>
              </a:ext>
            </a:extLst>
          </p:cNvPr>
          <p:cNvPicPr>
            <a:picLocks noChangeAspect="1"/>
          </p:cNvPicPr>
          <p:nvPr userDrawn="1"/>
        </p:nvPicPr>
        <p:blipFill rotWithShape="1">
          <a:blip r:embed="rId2"/>
          <a:srcRect l="47221" t="-58" r="2874"/>
          <a:stretch/>
        </p:blipFill>
        <p:spPr>
          <a:xfrm>
            <a:off x="6107558" y="0"/>
            <a:ext cx="6084447" cy="6861981"/>
          </a:xfrm>
          <a:prstGeom prst="rect">
            <a:avLst/>
          </a:prstGeom>
        </p:spPr>
      </p:pic>
      <p:pic>
        <p:nvPicPr>
          <p:cNvPr id="9" name="Picture 8">
            <a:extLst>
              <a:ext uri="{FF2B5EF4-FFF2-40B4-BE49-F238E27FC236}">
                <a16:creationId xmlns:a16="http://schemas.microsoft.com/office/drawing/2014/main" id="{26F27998-D839-D047-97F2-FECBDBB3A9FD}"/>
              </a:ext>
            </a:extLst>
          </p:cNvPr>
          <p:cNvPicPr>
            <a:picLocks noChangeAspect="1"/>
          </p:cNvPicPr>
          <p:nvPr userDrawn="1"/>
        </p:nvPicPr>
        <p:blipFill rotWithShape="1">
          <a:blip r:embed="rId3">
            <a:alphaModFix amt="20000"/>
          </a:blip>
          <a:srcRect l="15981" b="20038"/>
          <a:stretch/>
        </p:blipFill>
        <p:spPr>
          <a:xfrm>
            <a:off x="0" y="1882761"/>
            <a:ext cx="5257800" cy="4975240"/>
          </a:xfrm>
          <a:prstGeom prst="rect">
            <a:avLst/>
          </a:prstGeom>
        </p:spPr>
      </p:pic>
      <p:sp>
        <p:nvSpPr>
          <p:cNvPr id="4" name="Slide Number Placeholder 3">
            <a:extLst>
              <a:ext uri="{FF2B5EF4-FFF2-40B4-BE49-F238E27FC236}">
                <a16:creationId xmlns:a16="http://schemas.microsoft.com/office/drawing/2014/main" id="{F9D74CE8-A75C-3E4E-BBB3-102721AC8613}"/>
              </a:ext>
            </a:extLst>
          </p:cNvPr>
          <p:cNvSpPr>
            <a:spLocks noGrp="1"/>
          </p:cNvSpPr>
          <p:nvPr>
            <p:ph type="sldNum" sz="quarter" idx="12"/>
          </p:nvPr>
        </p:nvSpPr>
        <p:spPr/>
        <p:txBody>
          <a:bodyPr/>
          <a:lstStyle>
            <a:lvl1pPr>
              <a:defRPr>
                <a:solidFill>
                  <a:schemeClr val="bg1"/>
                </a:solidFill>
              </a:defRPr>
            </a:lvl1pPr>
          </a:lstStyle>
          <a:p>
            <a:fld id="{9384FF6D-5FD2-A847-8599-D7B37E65F8CD}" type="slidenum">
              <a:rPr lang="en-US" smtClean="0"/>
              <a:pPr/>
              <a:t>‹#›</a:t>
            </a:fld>
            <a:r>
              <a:rPr lang="en-US" dirty="0"/>
              <a:t>  |  George Mason University</a:t>
            </a:r>
          </a:p>
        </p:txBody>
      </p:sp>
      <p:sp>
        <p:nvSpPr>
          <p:cNvPr id="2" name="Title 1">
            <a:extLst>
              <a:ext uri="{FF2B5EF4-FFF2-40B4-BE49-F238E27FC236}">
                <a16:creationId xmlns:a16="http://schemas.microsoft.com/office/drawing/2014/main" id="{07A054A1-C1CE-0449-B1BE-461CEBC602DB}"/>
              </a:ext>
            </a:extLst>
          </p:cNvPr>
          <p:cNvSpPr>
            <a:spLocks noGrp="1"/>
          </p:cNvSpPr>
          <p:nvPr>
            <p:ph type="title" hasCustomPrompt="1"/>
          </p:nvPr>
        </p:nvSpPr>
        <p:spPr>
          <a:xfrm>
            <a:off x="838205" y="1"/>
            <a:ext cx="4451431" cy="1585732"/>
          </a:xfrm>
        </p:spPr>
        <p:txBody>
          <a:bodyPr/>
          <a:lstStyle/>
          <a:p>
            <a:r>
              <a:rPr lang="en-US" dirty="0"/>
              <a:t>Click to edit title</a:t>
            </a:r>
          </a:p>
        </p:txBody>
      </p:sp>
      <p:sp>
        <p:nvSpPr>
          <p:cNvPr id="8" name="Picture Placeholder 7">
            <a:extLst>
              <a:ext uri="{FF2B5EF4-FFF2-40B4-BE49-F238E27FC236}">
                <a16:creationId xmlns:a16="http://schemas.microsoft.com/office/drawing/2014/main" id="{3E369411-C1F4-5A42-B8E9-6B5D10157CAE}"/>
              </a:ext>
            </a:extLst>
          </p:cNvPr>
          <p:cNvSpPr>
            <a:spLocks noGrp="1"/>
          </p:cNvSpPr>
          <p:nvPr>
            <p:ph type="pic" sz="quarter" idx="13"/>
          </p:nvPr>
        </p:nvSpPr>
        <p:spPr>
          <a:xfrm>
            <a:off x="2241614" y="1909823"/>
            <a:ext cx="3854391" cy="3854390"/>
          </a:xfrm>
        </p:spPr>
        <p:txBody>
          <a:bodyPr/>
          <a:lstStyle/>
          <a:p>
            <a:endParaRPr lang="en-US"/>
          </a:p>
        </p:txBody>
      </p:sp>
      <p:sp>
        <p:nvSpPr>
          <p:cNvPr id="10" name="Picture Placeholder 7">
            <a:extLst>
              <a:ext uri="{FF2B5EF4-FFF2-40B4-BE49-F238E27FC236}">
                <a16:creationId xmlns:a16="http://schemas.microsoft.com/office/drawing/2014/main" id="{376375CB-98C6-E840-8363-FE5DE274674D}"/>
              </a:ext>
            </a:extLst>
          </p:cNvPr>
          <p:cNvSpPr>
            <a:spLocks noGrp="1"/>
          </p:cNvSpPr>
          <p:nvPr>
            <p:ph type="pic" sz="quarter" idx="14"/>
          </p:nvPr>
        </p:nvSpPr>
        <p:spPr>
          <a:xfrm>
            <a:off x="6107558" y="1909823"/>
            <a:ext cx="3854391" cy="3854390"/>
          </a:xfrm>
        </p:spPr>
        <p:txBody>
          <a:bodyPr/>
          <a:lstStyle/>
          <a:p>
            <a:endParaRPr lang="en-US"/>
          </a:p>
        </p:txBody>
      </p:sp>
    </p:spTree>
    <p:extLst>
      <p:ext uri="{BB962C8B-B14F-4D97-AF65-F5344CB8AC3E}">
        <p14:creationId xmlns:p14="http://schemas.microsoft.com/office/powerpoint/2010/main" val="3537426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996157F-BA9C-E04A-80E5-9DA8ABC240C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04AD9C8-E5A0-774C-89EC-7B9CE07BD3F8}"/>
              </a:ext>
            </a:extLst>
          </p:cNvPr>
          <p:cNvPicPr>
            <a:picLocks noChangeAspect="1"/>
          </p:cNvPicPr>
          <p:nvPr userDrawn="1"/>
        </p:nvPicPr>
        <p:blipFill>
          <a:blip r:embed="rId3"/>
          <a:stretch>
            <a:fillRect/>
          </a:stretch>
        </p:blipFill>
        <p:spPr>
          <a:xfrm>
            <a:off x="4879977" y="685800"/>
            <a:ext cx="2432051" cy="1628194"/>
          </a:xfrm>
          <a:prstGeom prst="rect">
            <a:avLst/>
          </a:prstGeom>
        </p:spPr>
      </p:pic>
      <p:grpSp>
        <p:nvGrpSpPr>
          <p:cNvPr id="6" name="Group 5">
            <a:extLst>
              <a:ext uri="{FF2B5EF4-FFF2-40B4-BE49-F238E27FC236}">
                <a16:creationId xmlns:a16="http://schemas.microsoft.com/office/drawing/2014/main" id="{7D39621D-226A-8148-BA50-331BE5E4B360}"/>
              </a:ext>
            </a:extLst>
          </p:cNvPr>
          <p:cNvGrpSpPr/>
          <p:nvPr userDrawn="1"/>
        </p:nvGrpSpPr>
        <p:grpSpPr>
          <a:xfrm>
            <a:off x="4360603" y="3418257"/>
            <a:ext cx="3470796" cy="674932"/>
            <a:chOff x="4372071" y="3418257"/>
            <a:chExt cx="3470796" cy="674932"/>
          </a:xfrm>
        </p:grpSpPr>
        <p:pic>
          <p:nvPicPr>
            <p:cNvPr id="9" name="Picture 8">
              <a:extLst>
                <a:ext uri="{FF2B5EF4-FFF2-40B4-BE49-F238E27FC236}">
                  <a16:creationId xmlns:a16="http://schemas.microsoft.com/office/drawing/2014/main" id="{79E5A890-E9CB-F545-B0E3-0CA47D272E92}"/>
                </a:ext>
              </a:extLst>
            </p:cNvPr>
            <p:cNvPicPr>
              <a:picLocks noChangeAspect="1"/>
            </p:cNvPicPr>
            <p:nvPr userDrawn="1"/>
          </p:nvPicPr>
          <p:blipFill>
            <a:blip r:embed="rId4"/>
            <a:stretch>
              <a:fillRect/>
            </a:stretch>
          </p:blipFill>
          <p:spPr>
            <a:xfrm>
              <a:off x="4372071" y="3418257"/>
              <a:ext cx="674932" cy="674932"/>
            </a:xfrm>
            <a:prstGeom prst="rect">
              <a:avLst/>
            </a:prstGeom>
          </p:spPr>
        </p:pic>
        <p:pic>
          <p:nvPicPr>
            <p:cNvPr id="10" name="Picture 9">
              <a:extLst>
                <a:ext uri="{FF2B5EF4-FFF2-40B4-BE49-F238E27FC236}">
                  <a16:creationId xmlns:a16="http://schemas.microsoft.com/office/drawing/2014/main" id="{A1126149-44DC-FE46-8A65-58BE7FED2F39}"/>
                </a:ext>
              </a:extLst>
            </p:cNvPr>
            <p:cNvPicPr>
              <a:picLocks noChangeAspect="1"/>
            </p:cNvPicPr>
            <p:nvPr userDrawn="1"/>
          </p:nvPicPr>
          <p:blipFill>
            <a:blip r:embed="rId5"/>
            <a:stretch>
              <a:fillRect/>
            </a:stretch>
          </p:blipFill>
          <p:spPr>
            <a:xfrm>
              <a:off x="6468969" y="3418257"/>
              <a:ext cx="674932" cy="674932"/>
            </a:xfrm>
            <a:prstGeom prst="rect">
              <a:avLst/>
            </a:prstGeom>
          </p:spPr>
        </p:pic>
        <p:pic>
          <p:nvPicPr>
            <p:cNvPr id="11" name="Picture 10">
              <a:extLst>
                <a:ext uri="{FF2B5EF4-FFF2-40B4-BE49-F238E27FC236}">
                  <a16:creationId xmlns:a16="http://schemas.microsoft.com/office/drawing/2014/main" id="{6BCF3130-1630-0343-9C06-8D09FC68F4E9}"/>
                </a:ext>
              </a:extLst>
            </p:cNvPr>
            <p:cNvPicPr>
              <a:picLocks noChangeAspect="1"/>
            </p:cNvPicPr>
            <p:nvPr userDrawn="1"/>
          </p:nvPicPr>
          <p:blipFill>
            <a:blip r:embed="rId6"/>
            <a:stretch>
              <a:fillRect/>
            </a:stretch>
          </p:blipFill>
          <p:spPr>
            <a:xfrm>
              <a:off x="7167935" y="3418257"/>
              <a:ext cx="674932" cy="674932"/>
            </a:xfrm>
            <a:prstGeom prst="rect">
              <a:avLst/>
            </a:prstGeom>
          </p:spPr>
        </p:pic>
        <p:pic>
          <p:nvPicPr>
            <p:cNvPr id="12" name="Picture 11">
              <a:extLst>
                <a:ext uri="{FF2B5EF4-FFF2-40B4-BE49-F238E27FC236}">
                  <a16:creationId xmlns:a16="http://schemas.microsoft.com/office/drawing/2014/main" id="{F4DF3525-9638-BB41-BEE3-B77246F916E4}"/>
                </a:ext>
              </a:extLst>
            </p:cNvPr>
            <p:cNvPicPr>
              <a:picLocks noChangeAspect="1"/>
            </p:cNvPicPr>
            <p:nvPr userDrawn="1"/>
          </p:nvPicPr>
          <p:blipFill>
            <a:blip r:embed="rId7"/>
            <a:stretch>
              <a:fillRect/>
            </a:stretch>
          </p:blipFill>
          <p:spPr>
            <a:xfrm>
              <a:off x="5071037" y="3418257"/>
              <a:ext cx="674932" cy="674932"/>
            </a:xfrm>
            <a:prstGeom prst="rect">
              <a:avLst/>
            </a:prstGeom>
          </p:spPr>
        </p:pic>
        <p:pic>
          <p:nvPicPr>
            <p:cNvPr id="13" name="Picture 12">
              <a:extLst>
                <a:ext uri="{FF2B5EF4-FFF2-40B4-BE49-F238E27FC236}">
                  <a16:creationId xmlns:a16="http://schemas.microsoft.com/office/drawing/2014/main" id="{3DCE0DD5-D635-3B4E-89ED-1374AB93C2D4}"/>
                </a:ext>
              </a:extLst>
            </p:cNvPr>
            <p:cNvPicPr>
              <a:picLocks noChangeAspect="1"/>
            </p:cNvPicPr>
            <p:nvPr userDrawn="1"/>
          </p:nvPicPr>
          <p:blipFill>
            <a:blip r:embed="rId8"/>
            <a:stretch>
              <a:fillRect/>
            </a:stretch>
          </p:blipFill>
          <p:spPr>
            <a:xfrm>
              <a:off x="5770003" y="3418257"/>
              <a:ext cx="674932" cy="674932"/>
            </a:xfrm>
            <a:prstGeom prst="rect">
              <a:avLst/>
            </a:prstGeom>
          </p:spPr>
        </p:pic>
      </p:grpSp>
      <p:sp>
        <p:nvSpPr>
          <p:cNvPr id="3" name="Content Placeholder 2">
            <a:extLst>
              <a:ext uri="{FF2B5EF4-FFF2-40B4-BE49-F238E27FC236}">
                <a16:creationId xmlns:a16="http://schemas.microsoft.com/office/drawing/2014/main" id="{4DC227F9-BC54-F047-971E-2070A12085C1}"/>
              </a:ext>
            </a:extLst>
          </p:cNvPr>
          <p:cNvSpPr>
            <a:spLocks noGrp="1"/>
          </p:cNvSpPr>
          <p:nvPr>
            <p:ph sz="quarter" idx="10"/>
          </p:nvPr>
        </p:nvSpPr>
        <p:spPr>
          <a:xfrm>
            <a:off x="4159251" y="4233362"/>
            <a:ext cx="3873500" cy="2038350"/>
          </a:xfrm>
        </p:spPr>
        <p:txBody>
          <a:bodyPr>
            <a:normAutofit/>
          </a:bodyPr>
          <a:lstStyle>
            <a:lvl1pPr marL="0" indent="0" algn="ctr">
              <a:buNone/>
              <a:defRPr sz="2000">
                <a:solidFill>
                  <a:schemeClr val="bg1"/>
                </a:solidFill>
              </a:defRPr>
            </a:lvl1pPr>
            <a:lvl2pPr marL="457178" indent="0" algn="ctr">
              <a:buNone/>
              <a:defRPr>
                <a:solidFill>
                  <a:schemeClr val="bg1"/>
                </a:solidFill>
              </a:defRPr>
            </a:lvl2pPr>
            <a:lvl3pPr marL="914354" indent="0" algn="ctr">
              <a:buNone/>
              <a:defRPr>
                <a:solidFill>
                  <a:schemeClr val="bg1"/>
                </a:solidFill>
              </a:defRPr>
            </a:lvl3pPr>
            <a:lvl4pPr marL="1371532" indent="0" algn="ctr">
              <a:buNone/>
              <a:defRPr>
                <a:solidFill>
                  <a:schemeClr val="bg1"/>
                </a:solidFill>
              </a:defRPr>
            </a:lvl4pPr>
            <a:lvl5pPr marL="1828709" indent="0" algn="ctr">
              <a:buNone/>
              <a:defRPr>
                <a:solidFill>
                  <a:schemeClr val="bg1"/>
                </a:solidFill>
              </a:defRPr>
            </a:lvl5pPr>
          </a:lstStyle>
          <a:p>
            <a:pPr lvl="0"/>
            <a:r>
              <a:rPr lang="en-US" dirty="0"/>
              <a:t>Click to edit Master text styles</a:t>
            </a:r>
          </a:p>
        </p:txBody>
      </p:sp>
      <p:sp>
        <p:nvSpPr>
          <p:cNvPr id="14" name="Content Placeholder 13">
            <a:extLst>
              <a:ext uri="{FF2B5EF4-FFF2-40B4-BE49-F238E27FC236}">
                <a16:creationId xmlns:a16="http://schemas.microsoft.com/office/drawing/2014/main" id="{21D62499-3262-B94A-BBAE-7736709F3815}"/>
              </a:ext>
            </a:extLst>
          </p:cNvPr>
          <p:cNvSpPr>
            <a:spLocks noGrp="1"/>
          </p:cNvSpPr>
          <p:nvPr>
            <p:ph sz="quarter" idx="11" hasCustomPrompt="1"/>
          </p:nvPr>
        </p:nvSpPr>
        <p:spPr>
          <a:xfrm>
            <a:off x="3884053" y="2673927"/>
            <a:ext cx="4423899" cy="449501"/>
          </a:xfrm>
          <a:ln>
            <a:noFill/>
          </a:ln>
        </p:spPr>
        <p:txBody>
          <a:bodyPr>
            <a:normAutofit/>
          </a:bodyPr>
          <a:lstStyle>
            <a:lvl1pPr marL="0" indent="0" algn="ctr">
              <a:buNone/>
              <a:defRPr sz="2000" b="1">
                <a:ln>
                  <a:solidFill>
                    <a:schemeClr val="accent1"/>
                  </a:solidFill>
                </a:ln>
                <a:solidFill>
                  <a:schemeClr val="accent1"/>
                </a:solidFill>
              </a:defRPr>
            </a:lvl1pPr>
            <a:lvl2pPr>
              <a:defRPr>
                <a:ln>
                  <a:solidFill>
                    <a:schemeClr val="accent1"/>
                  </a:solidFill>
                </a:ln>
              </a:defRPr>
            </a:lvl2pPr>
            <a:lvl3pPr>
              <a:defRPr>
                <a:ln>
                  <a:solidFill>
                    <a:schemeClr val="accent1"/>
                  </a:solidFill>
                </a:ln>
              </a:defRPr>
            </a:lvl3pPr>
            <a:lvl4pPr>
              <a:defRPr>
                <a:ln>
                  <a:solidFill>
                    <a:schemeClr val="accent1"/>
                  </a:solidFill>
                </a:ln>
              </a:defRPr>
            </a:lvl4pPr>
            <a:lvl5pPr>
              <a:defRPr>
                <a:ln>
                  <a:solidFill>
                    <a:schemeClr val="accent1"/>
                  </a:solidFill>
                </a:ln>
              </a:defRPr>
            </a:lvl5pPr>
          </a:lstStyle>
          <a:p>
            <a:pPr lvl="0"/>
            <a:r>
              <a:rPr lang="en-US" dirty="0"/>
              <a:t>Click to edit URL</a:t>
            </a:r>
          </a:p>
        </p:txBody>
      </p:sp>
    </p:spTree>
    <p:extLst>
      <p:ext uri="{BB962C8B-B14F-4D97-AF65-F5344CB8AC3E}">
        <p14:creationId xmlns:p14="http://schemas.microsoft.com/office/powerpoint/2010/main" val="1191825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Content 2 col">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79D252-E493-5940-82E6-BA0AF03586B9}"/>
              </a:ext>
            </a:extLst>
          </p:cNvPr>
          <p:cNvPicPr>
            <a:picLocks noChangeAspect="1"/>
          </p:cNvPicPr>
          <p:nvPr userDrawn="1"/>
        </p:nvPicPr>
        <p:blipFill rotWithShape="1">
          <a:blip r:embed="rId2">
            <a:alphaModFix amt="5000"/>
          </a:blip>
          <a:srcRect l="-2211" r="9827" b="52018"/>
          <a:stretch/>
        </p:blipFill>
        <p:spPr>
          <a:xfrm>
            <a:off x="4778300" y="3050726"/>
            <a:ext cx="7413701" cy="3828540"/>
          </a:xfrm>
          <a:prstGeom prst="rect">
            <a:avLst/>
          </a:prstGeom>
        </p:spPr>
      </p:pic>
      <p:sp>
        <p:nvSpPr>
          <p:cNvPr id="2" name="Title 1">
            <a:extLst>
              <a:ext uri="{FF2B5EF4-FFF2-40B4-BE49-F238E27FC236}">
                <a16:creationId xmlns:a16="http://schemas.microsoft.com/office/drawing/2014/main" id="{675F9810-D96A-6246-995B-8B1B7E2E8D68}"/>
              </a:ext>
            </a:extLst>
          </p:cNvPr>
          <p:cNvSpPr>
            <a:spLocks noGrp="1"/>
          </p:cNvSpPr>
          <p:nvPr>
            <p:ph type="title"/>
          </p:nvPr>
        </p:nvSpPr>
        <p:spPr>
          <a:xfrm>
            <a:off x="634839" y="1"/>
            <a:ext cx="10212453" cy="1043492"/>
          </a:xfrm>
        </p:spPr>
        <p:txBody>
          <a:bodyPr anchor="ct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F2BA6F3-2EEB-9149-9441-572C950CB1A8}"/>
              </a:ext>
            </a:extLst>
          </p:cNvPr>
          <p:cNvSpPr>
            <a:spLocks noGrp="1"/>
          </p:cNvSpPr>
          <p:nvPr>
            <p:ph idx="1"/>
          </p:nvPr>
        </p:nvSpPr>
        <p:spPr>
          <a:xfrm>
            <a:off x="634837" y="1043493"/>
            <a:ext cx="10212451" cy="5023387"/>
          </a:xfrm>
        </p:spPr>
        <p:txBody>
          <a:bodyPr/>
          <a:lstStyle>
            <a:lvl1pPr marL="457178" indent="-457178">
              <a:buFont typeface="Arial" panose="020B0604020202020204" pitchFamily="34" charset="0"/>
              <a:buChar char="•"/>
              <a:defRPr>
                <a:solidFill>
                  <a:schemeClr val="tx1"/>
                </a:solidFill>
              </a:defRPr>
            </a:lvl1pPr>
            <a:lvl2pPr marL="457178" indent="0">
              <a:buNone/>
              <a:defRPr>
                <a:solidFill>
                  <a:schemeClr val="tx1"/>
                </a:solidFill>
              </a:defRPr>
            </a:lvl2pPr>
            <a:lvl3pPr marL="914354" indent="0">
              <a:buNone/>
              <a:defRPr>
                <a:solidFill>
                  <a:schemeClr val="tx1"/>
                </a:solidFill>
              </a:defRPr>
            </a:lvl3pPr>
            <a:lvl4pPr marL="1371532" indent="0">
              <a:buNone/>
              <a:defRPr>
                <a:solidFill>
                  <a:schemeClr val="tx1"/>
                </a:solidFill>
              </a:defRPr>
            </a:lvl4pPr>
            <a:lvl5pPr marL="1828709" indent="0">
              <a:buNone/>
              <a:defRPr>
                <a:solidFill>
                  <a:schemeClr val="tx1"/>
                </a:solidFill>
              </a:defRPr>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D3F16631-C37C-A84D-8D6A-FFBF47895C24}"/>
              </a:ext>
            </a:extLst>
          </p:cNvPr>
          <p:cNvSpPr>
            <a:spLocks noGrp="1"/>
          </p:cNvSpPr>
          <p:nvPr>
            <p:ph type="sldNum" sz="quarter" idx="12"/>
          </p:nvPr>
        </p:nvSpPr>
        <p:spPr>
          <a:xfrm>
            <a:off x="7420841" y="6356358"/>
            <a:ext cx="2743200" cy="365125"/>
          </a:xfrm>
        </p:spPr>
        <p:txBody>
          <a:bodyPr/>
          <a:lstStyle/>
          <a:p>
            <a:fld id="{9384FF6D-5FD2-A847-8599-D7B37E65F8CD}" type="slidenum">
              <a:rPr lang="en-US" smtClean="0"/>
              <a:pPr/>
              <a:t>‹#›</a:t>
            </a:fld>
            <a:r>
              <a:rPr lang="en-US" dirty="0"/>
              <a:t>  |  George Mason University</a:t>
            </a:r>
          </a:p>
        </p:txBody>
      </p:sp>
      <p:sp>
        <p:nvSpPr>
          <p:cNvPr id="12" name="Slide Number Placeholder 5">
            <a:extLst>
              <a:ext uri="{FF2B5EF4-FFF2-40B4-BE49-F238E27FC236}">
                <a16:creationId xmlns:a16="http://schemas.microsoft.com/office/drawing/2014/main" id="{D6F6EFD8-CB6A-4AE1-B71F-BB86E4A66325}"/>
              </a:ext>
            </a:extLst>
          </p:cNvPr>
          <p:cNvSpPr txBox="1">
            <a:spLocks/>
          </p:cNvSpPr>
          <p:nvPr userDrawn="1"/>
        </p:nvSpPr>
        <p:spPr>
          <a:xfrm>
            <a:off x="154949" y="6355949"/>
            <a:ext cx="28019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Talk from </a:t>
            </a:r>
            <a:r>
              <a:rPr lang="en-US" sz="1200" dirty="0" err="1"/>
              <a:t>JQub</a:t>
            </a:r>
            <a:r>
              <a:rPr lang="en-US" sz="1200" dirty="0"/>
              <a:t> at DAWN 2022</a:t>
            </a:r>
            <a:endParaRPr lang="en-US" dirty="0"/>
          </a:p>
        </p:txBody>
      </p:sp>
      <p:sp>
        <p:nvSpPr>
          <p:cNvPr id="13" name="Slide Number Placeholder 5">
            <a:extLst>
              <a:ext uri="{FF2B5EF4-FFF2-40B4-BE49-F238E27FC236}">
                <a16:creationId xmlns:a16="http://schemas.microsoft.com/office/drawing/2014/main" id="{63C80C73-0FB9-42A7-B4DD-7ADCFCAEFA2B}"/>
              </a:ext>
            </a:extLst>
          </p:cNvPr>
          <p:cNvSpPr txBox="1">
            <a:spLocks/>
          </p:cNvSpPr>
          <p:nvPr userDrawn="1"/>
        </p:nvSpPr>
        <p:spPr>
          <a:xfrm>
            <a:off x="3505246" y="6355772"/>
            <a:ext cx="280198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Dr. Weiwen Jiang, ECE, GMU</a:t>
            </a:r>
          </a:p>
        </p:txBody>
      </p:sp>
      <p:pic>
        <p:nvPicPr>
          <p:cNvPr id="15" name="Picture 14">
            <a:extLst>
              <a:ext uri="{FF2B5EF4-FFF2-40B4-BE49-F238E27FC236}">
                <a16:creationId xmlns:a16="http://schemas.microsoft.com/office/drawing/2014/main" id="{48E8BB3B-3324-4377-9F93-2529077E48E5}"/>
              </a:ext>
            </a:extLst>
          </p:cNvPr>
          <p:cNvPicPr>
            <a:picLocks noChangeAspect="1"/>
          </p:cNvPicPr>
          <p:nvPr userDrawn="1"/>
        </p:nvPicPr>
        <p:blipFill rotWithShape="1">
          <a:blip r:embed="rId3"/>
          <a:srcRect l="23095" t="1015" r="57497"/>
          <a:stretch/>
        </p:blipFill>
        <p:spPr>
          <a:xfrm>
            <a:off x="10847292" y="0"/>
            <a:ext cx="1344707" cy="6858000"/>
          </a:xfrm>
          <a:prstGeom prst="rect">
            <a:avLst/>
          </a:prstGeom>
        </p:spPr>
      </p:pic>
    </p:spTree>
    <p:extLst>
      <p:ext uri="{BB962C8B-B14F-4D97-AF65-F5344CB8AC3E}">
        <p14:creationId xmlns:p14="http://schemas.microsoft.com/office/powerpoint/2010/main" val="414898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ontent 1 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F9810-D96A-6246-995B-8B1B7E2E8D68}"/>
              </a:ext>
            </a:extLst>
          </p:cNvPr>
          <p:cNvSpPr>
            <a:spLocks noGrp="1"/>
          </p:cNvSpPr>
          <p:nvPr>
            <p:ph type="title"/>
          </p:nvPr>
        </p:nvSpPr>
        <p:spPr>
          <a:xfrm>
            <a:off x="1954480" y="8"/>
            <a:ext cx="939932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F2BA6F3-2EEB-9149-9441-572C950CB1A8}"/>
              </a:ext>
            </a:extLst>
          </p:cNvPr>
          <p:cNvSpPr>
            <a:spLocks noGrp="1"/>
          </p:cNvSpPr>
          <p:nvPr>
            <p:ph idx="1"/>
          </p:nvPr>
        </p:nvSpPr>
        <p:spPr>
          <a:xfrm>
            <a:off x="3104709" y="2577815"/>
            <a:ext cx="5348179" cy="2639028"/>
          </a:xfrm>
        </p:spPr>
        <p:txBody>
          <a:bodyPr/>
          <a:lstStyle>
            <a:lvl1pPr marL="0" indent="0">
              <a:buNone/>
              <a:defRPr>
                <a:solidFill>
                  <a:schemeClr val="tx1"/>
                </a:solidFill>
              </a:defRPr>
            </a:lvl1pPr>
            <a:lvl2pPr marL="457178" indent="0">
              <a:buNone/>
              <a:defRPr>
                <a:solidFill>
                  <a:schemeClr val="tx1"/>
                </a:solidFill>
              </a:defRPr>
            </a:lvl2pPr>
            <a:lvl3pPr marL="914354" indent="0">
              <a:buNone/>
              <a:defRPr>
                <a:solidFill>
                  <a:schemeClr val="tx1"/>
                </a:solidFill>
              </a:defRPr>
            </a:lvl3pPr>
            <a:lvl4pPr marL="1371532" indent="0">
              <a:buNone/>
              <a:defRPr>
                <a:solidFill>
                  <a:schemeClr val="tx1"/>
                </a:solidFill>
              </a:defRPr>
            </a:lvl4pPr>
            <a:lvl5pPr marL="1828709" indent="0">
              <a:buNone/>
              <a:defRPr>
                <a:solidFill>
                  <a:schemeClr val="tx1"/>
                </a:solidFill>
              </a:defRPr>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D3F16631-C37C-A84D-8D6A-FFBF47895C24}"/>
              </a:ext>
            </a:extLst>
          </p:cNvPr>
          <p:cNvSpPr>
            <a:spLocks noGrp="1"/>
          </p:cNvSpPr>
          <p:nvPr>
            <p:ph type="sldNum" sz="quarter" idx="12"/>
          </p:nvPr>
        </p:nvSpPr>
        <p:spPr/>
        <p:txBody>
          <a:bodyPr/>
          <a:lstStyle/>
          <a:p>
            <a:fld id="{9384FF6D-5FD2-A847-8599-D7B37E65F8CD}" type="slidenum">
              <a:rPr lang="en-US" smtClean="0"/>
              <a:pPr/>
              <a:t>‹#›</a:t>
            </a:fld>
            <a:r>
              <a:rPr lang="en-US" dirty="0"/>
              <a:t>  |  George Mason University</a:t>
            </a:r>
          </a:p>
        </p:txBody>
      </p:sp>
      <p:sp>
        <p:nvSpPr>
          <p:cNvPr id="8" name="Content Placeholder 7">
            <a:extLst>
              <a:ext uri="{FF2B5EF4-FFF2-40B4-BE49-F238E27FC236}">
                <a16:creationId xmlns:a16="http://schemas.microsoft.com/office/drawing/2014/main" id="{9AEF05CB-F316-934E-B86D-9CFE46F4AC4E}"/>
              </a:ext>
            </a:extLst>
          </p:cNvPr>
          <p:cNvSpPr>
            <a:spLocks noGrp="1"/>
          </p:cNvSpPr>
          <p:nvPr>
            <p:ph sz="quarter" idx="13"/>
          </p:nvPr>
        </p:nvSpPr>
        <p:spPr>
          <a:xfrm>
            <a:off x="1954483" y="1416844"/>
            <a:ext cx="9067535" cy="620712"/>
          </a:xfrm>
        </p:spPr>
        <p:txBody>
          <a:bodyPr/>
          <a:lstStyle>
            <a:lvl1pPr marL="0" indent="0">
              <a:buNone/>
              <a:defRPr b="1" i="0">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Click to edit Master text styles</a:t>
            </a:r>
          </a:p>
        </p:txBody>
      </p:sp>
      <p:pic>
        <p:nvPicPr>
          <p:cNvPr id="9" name="Picture 8">
            <a:extLst>
              <a:ext uri="{FF2B5EF4-FFF2-40B4-BE49-F238E27FC236}">
                <a16:creationId xmlns:a16="http://schemas.microsoft.com/office/drawing/2014/main" id="{4A7480F3-9A3C-9442-A25C-5CD379404DA0}"/>
              </a:ext>
            </a:extLst>
          </p:cNvPr>
          <p:cNvPicPr>
            <a:picLocks noChangeAspect="1"/>
          </p:cNvPicPr>
          <p:nvPr userDrawn="1"/>
        </p:nvPicPr>
        <p:blipFill rotWithShape="1">
          <a:blip r:embed="rId2"/>
          <a:srcRect l="23095" t="1015" r="57497"/>
          <a:stretch/>
        </p:blipFill>
        <p:spPr>
          <a:xfrm>
            <a:off x="1" y="0"/>
            <a:ext cx="1344707" cy="6858000"/>
          </a:xfrm>
          <a:prstGeom prst="rect">
            <a:avLst/>
          </a:prstGeom>
        </p:spPr>
      </p:pic>
    </p:spTree>
    <p:extLst>
      <p:ext uri="{BB962C8B-B14F-4D97-AF65-F5344CB8AC3E}">
        <p14:creationId xmlns:p14="http://schemas.microsoft.com/office/powerpoint/2010/main" val="2030559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1285775"/>
            <a:ext cx="11480800" cy="4953000"/>
          </a:xfrm>
        </p:spPr>
        <p:txBody>
          <a:bodyPr/>
          <a:lstStyle>
            <a:lvl1pPr>
              <a:spcBef>
                <a:spcPts val="200"/>
              </a:spcBef>
              <a:defRPr sz="2800" b="0" i="0" spc="60" baseline="0">
                <a:latin typeface="Calibri Light" panose="020F0302020204030204" pitchFamily="34" charset="0"/>
                <a:cs typeface="Calibri Light" panose="020F0302020204030204" pitchFamily="34" charset="0"/>
              </a:defRPr>
            </a:lvl1pPr>
            <a:lvl2pPr>
              <a:spcBef>
                <a:spcPts val="200"/>
              </a:spcBef>
              <a:defRPr sz="2600" b="0" i="0" spc="60" baseline="0">
                <a:latin typeface="Calibri Light" panose="020F0302020204030204" pitchFamily="34" charset="0"/>
                <a:cs typeface="Calibri Light" panose="020F0302020204030204" pitchFamily="34" charset="0"/>
              </a:defRPr>
            </a:lvl2pPr>
            <a:lvl3pPr>
              <a:spcBef>
                <a:spcPts val="200"/>
              </a:spcBef>
              <a:defRPr b="0" i="0" spc="60" baseline="0">
                <a:latin typeface="Calibri Light" panose="020F0302020204030204" pitchFamily="34" charset="0"/>
                <a:cs typeface="Calibri Light" panose="020F0302020204030204" pitchFamily="34" charset="0"/>
              </a:defRPr>
            </a:lvl3pPr>
            <a:lvl4pPr>
              <a:spcBef>
                <a:spcPts val="200"/>
              </a:spcBef>
              <a:defRPr b="0" i="0" spc="60" baseline="0">
                <a:latin typeface="Calibri Light" panose="020F0302020204030204" pitchFamily="34" charset="0"/>
                <a:cs typeface="Calibri Light" panose="020F0302020204030204" pitchFamily="34" charset="0"/>
              </a:defRPr>
            </a:lvl4pPr>
            <a:lvl5pPr>
              <a:spcBef>
                <a:spcPts val="200"/>
              </a:spcBef>
              <a:defRPr b="0" i="0" spc="60" baseline="0">
                <a:latin typeface="Calibri Light" panose="020F0302020204030204" pitchFamily="34" charset="0"/>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6C88AB57-1B68-914C-A727-3628348A4474}"/>
              </a:ext>
            </a:extLst>
          </p:cNvPr>
          <p:cNvSpPr>
            <a:spLocks noGrp="1"/>
          </p:cNvSpPr>
          <p:nvPr>
            <p:ph type="title"/>
          </p:nvPr>
        </p:nvSpPr>
        <p:spPr>
          <a:xfrm>
            <a:off x="207264" y="211836"/>
            <a:ext cx="9444736" cy="795528"/>
          </a:xfrm>
        </p:spPr>
        <p:txBody>
          <a:bodyPr>
            <a:normAutofit/>
          </a:bodyPr>
          <a:lstStyle>
            <a:lvl1pPr algn="l">
              <a:defRPr sz="3200" b="0" cap="small" baseline="0"/>
            </a:lvl1pPr>
          </a:lstStyle>
          <a:p>
            <a:r>
              <a:rPr lang="en-US" dirty="0"/>
              <a:t>Click to edit Master title style</a:t>
            </a:r>
          </a:p>
        </p:txBody>
      </p:sp>
      <p:cxnSp>
        <p:nvCxnSpPr>
          <p:cNvPr id="16" name="Straight Connector 15">
            <a:extLst>
              <a:ext uri="{FF2B5EF4-FFF2-40B4-BE49-F238E27FC236}">
                <a16:creationId xmlns:a16="http://schemas.microsoft.com/office/drawing/2014/main" id="{325FD033-0CD7-F140-8F71-00C538C6B01E}"/>
              </a:ext>
            </a:extLst>
          </p:cNvPr>
          <p:cNvCxnSpPr>
            <a:cxnSpLocks/>
          </p:cNvCxnSpPr>
          <p:nvPr userDrawn="1"/>
        </p:nvCxnSpPr>
        <p:spPr>
          <a:xfrm>
            <a:off x="207264" y="708685"/>
            <a:ext cx="1167993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Footer Placeholder 18">
            <a:extLst>
              <a:ext uri="{FF2B5EF4-FFF2-40B4-BE49-F238E27FC236}">
                <a16:creationId xmlns:a16="http://schemas.microsoft.com/office/drawing/2014/main" id="{BC979A8F-6BFE-1F4A-8F48-22ECA9BAF247}"/>
              </a:ext>
            </a:extLst>
          </p:cNvPr>
          <p:cNvSpPr txBox="1">
            <a:spLocks/>
          </p:cNvSpPr>
          <p:nvPr userDrawn="1"/>
        </p:nvSpPr>
        <p:spPr>
          <a:xfrm>
            <a:off x="4114800" y="6383797"/>
            <a:ext cx="3860800" cy="365125"/>
          </a:xfrm>
          <a:prstGeom prst="rect">
            <a:avLst/>
          </a:prstGeom>
        </p:spPr>
        <p:txBody>
          <a:bodyPr anchor="ctr"/>
          <a:lstStyle>
            <a:defPPr>
              <a:defRPr lang="en-US"/>
            </a:defPPr>
            <a:lvl1pPr marL="0" algn="ctr" defTabSz="457200" rtl="0" eaLnBrk="1" latinLnBrk="0" hangingPunct="1">
              <a:defRPr sz="1200" b="0" kern="1200" spc="60" baseline="0">
                <a:solidFill>
                  <a:schemeClr val="bg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nb-NO"/>
              <a:t>Lei</a:t>
            </a:r>
            <a:r>
              <a:rPr lang="zh-CN" altLang="en-US"/>
              <a:t> </a:t>
            </a:r>
            <a:r>
              <a:rPr lang="en-US" altLang="zh-CN"/>
              <a:t>Yang</a:t>
            </a:r>
            <a:endParaRPr lang="en-US" dirty="0"/>
          </a:p>
        </p:txBody>
      </p:sp>
      <p:grpSp>
        <p:nvGrpSpPr>
          <p:cNvPr id="22" name="Group 21">
            <a:extLst>
              <a:ext uri="{FF2B5EF4-FFF2-40B4-BE49-F238E27FC236}">
                <a16:creationId xmlns:a16="http://schemas.microsoft.com/office/drawing/2014/main" id="{77235783-5FC1-A84C-AC0C-940C925543B7}"/>
              </a:ext>
            </a:extLst>
          </p:cNvPr>
          <p:cNvGrpSpPr/>
          <p:nvPr userDrawn="1"/>
        </p:nvGrpSpPr>
        <p:grpSpPr>
          <a:xfrm>
            <a:off x="0" y="6248398"/>
            <a:ext cx="12192000" cy="637553"/>
            <a:chOff x="0" y="6248398"/>
            <a:chExt cx="12192000" cy="637553"/>
          </a:xfrm>
        </p:grpSpPr>
        <p:grpSp>
          <p:nvGrpSpPr>
            <p:cNvPr id="23" name="Group 22">
              <a:extLst>
                <a:ext uri="{FF2B5EF4-FFF2-40B4-BE49-F238E27FC236}">
                  <a16:creationId xmlns:a16="http://schemas.microsoft.com/office/drawing/2014/main" id="{2F1C5C27-F690-7F42-990C-BBC8CB58610F}"/>
                </a:ext>
              </a:extLst>
            </p:cNvPr>
            <p:cNvGrpSpPr/>
            <p:nvPr userDrawn="1"/>
          </p:nvGrpSpPr>
          <p:grpSpPr>
            <a:xfrm>
              <a:off x="0" y="6248398"/>
              <a:ext cx="12192000" cy="637553"/>
              <a:chOff x="83130" y="5230398"/>
              <a:chExt cx="12192000" cy="637553"/>
            </a:xfrm>
          </p:grpSpPr>
          <p:sp>
            <p:nvSpPr>
              <p:cNvPr id="25" name="Rectangle 110">
                <a:extLst>
                  <a:ext uri="{FF2B5EF4-FFF2-40B4-BE49-F238E27FC236}">
                    <a16:creationId xmlns:a16="http://schemas.microsoft.com/office/drawing/2014/main" id="{9DBFED1C-876F-9846-B3CD-71146398210A}"/>
                  </a:ext>
                </a:extLst>
              </p:cNvPr>
              <p:cNvSpPr>
                <a:spLocks noChangeArrowheads="1"/>
              </p:cNvSpPr>
              <p:nvPr userDrawn="1"/>
            </p:nvSpPr>
            <p:spPr bwMode="auto">
              <a:xfrm>
                <a:off x="83130" y="5230399"/>
                <a:ext cx="12192000" cy="616675"/>
              </a:xfrm>
              <a:prstGeom prst="rect">
                <a:avLst/>
              </a:prstGeom>
              <a:solidFill>
                <a:srgbClr val="CA0226"/>
              </a:solidFill>
              <a:ln w="9525">
                <a:noFill/>
                <a:miter lim="800000"/>
                <a:headEnd/>
                <a:tailEnd/>
              </a:ln>
              <a:effectLst/>
            </p:spPr>
            <p:txBody>
              <a:bodyPr wrap="none" anchor="ctr"/>
              <a:lstStyle/>
              <a:p>
                <a:pPr algn="ctr">
                  <a:defRPr/>
                </a:pPr>
                <a:endParaRPr lang="en-US" sz="1800" dirty="0">
                  <a:solidFill>
                    <a:srgbClr val="F9B820"/>
                  </a:solidFill>
                </a:endParaRPr>
              </a:p>
            </p:txBody>
          </p:sp>
          <p:pic>
            <p:nvPicPr>
              <p:cNvPr id="26" name="Content Placeholder 19">
                <a:extLst>
                  <a:ext uri="{FF2B5EF4-FFF2-40B4-BE49-F238E27FC236}">
                    <a16:creationId xmlns:a16="http://schemas.microsoft.com/office/drawing/2014/main" id="{2E20D535-6555-D34E-8606-04B9967110D5}"/>
                  </a:ext>
                </a:extLst>
              </p:cNvPr>
              <p:cNvPicPr>
                <a:picLocks noChangeAspect="1"/>
              </p:cNvPicPr>
              <p:nvPr userDrawn="1"/>
            </p:nvPicPr>
            <p:blipFill>
              <a:blip r:embed="rId2"/>
              <a:stretch>
                <a:fillRect/>
              </a:stretch>
            </p:blipFill>
            <p:spPr bwMode="auto">
              <a:xfrm>
                <a:off x="83130" y="5230398"/>
                <a:ext cx="1869190" cy="637553"/>
              </a:xfrm>
              <a:prstGeom prst="rect">
                <a:avLst/>
              </a:prstGeom>
              <a:noFill/>
              <a:ln w="9525">
                <a:noFill/>
                <a:miter lim="800000"/>
                <a:headEnd/>
                <a:tailEnd/>
              </a:ln>
            </p:spPr>
          </p:pic>
        </p:grpSp>
        <p:sp>
          <p:nvSpPr>
            <p:cNvPr id="24" name="TextBox 23">
              <a:extLst>
                <a:ext uri="{FF2B5EF4-FFF2-40B4-BE49-F238E27FC236}">
                  <a16:creationId xmlns:a16="http://schemas.microsoft.com/office/drawing/2014/main" id="{C96A026F-EF1A-4643-8468-37E055CE1BAF}"/>
                </a:ext>
              </a:extLst>
            </p:cNvPr>
            <p:cNvSpPr txBox="1"/>
            <p:nvPr userDrawn="1"/>
          </p:nvSpPr>
          <p:spPr>
            <a:xfrm>
              <a:off x="840627" y="6304750"/>
              <a:ext cx="3121773" cy="523220"/>
            </a:xfrm>
            <a:prstGeom prst="rect">
              <a:avLst/>
            </a:prstGeom>
            <a:solidFill>
              <a:srgbClr val="CA0225"/>
            </a:solidFill>
          </p:spPr>
          <p:txBody>
            <a:bodyPr wrap="square" rtlCol="0">
              <a:spAutoFit/>
            </a:bodyPr>
            <a:lstStyle/>
            <a:p>
              <a:r>
                <a:rPr lang="en-US" altLang="zh-CN" sz="1400" b="0" i="0" dirty="0">
                  <a:solidFill>
                    <a:schemeClr val="bg1"/>
                  </a:solidFill>
                  <a:latin typeface="Arial" panose="020B0604020202020204" pitchFamily="34" charset="0"/>
                  <a:cs typeface="Arial" panose="020B0604020202020204" pitchFamily="34" charset="0"/>
                </a:rPr>
                <a:t>Intelligent System Automation Lab (ISA-Lab)</a:t>
              </a:r>
            </a:p>
          </p:txBody>
        </p:sp>
      </p:grpSp>
      <p:sp>
        <p:nvSpPr>
          <p:cNvPr id="27" name="Footer Placeholder 18">
            <a:extLst>
              <a:ext uri="{FF2B5EF4-FFF2-40B4-BE49-F238E27FC236}">
                <a16:creationId xmlns:a16="http://schemas.microsoft.com/office/drawing/2014/main" id="{B72C722D-A316-A848-ABFC-D57843D81650}"/>
              </a:ext>
            </a:extLst>
          </p:cNvPr>
          <p:cNvSpPr>
            <a:spLocks noGrp="1"/>
          </p:cNvSpPr>
          <p:nvPr>
            <p:ph type="ftr" sz="quarter" idx="11"/>
          </p:nvPr>
        </p:nvSpPr>
        <p:spPr>
          <a:xfrm>
            <a:off x="3962400" y="6357414"/>
            <a:ext cx="3860800" cy="365125"/>
          </a:xfrm>
          <a:prstGeom prst="rect">
            <a:avLst/>
          </a:prstGeom>
        </p:spPr>
        <p:txBody>
          <a:bodyPr anchor="ctr"/>
          <a:lstStyle>
            <a:lvl1pPr>
              <a:defRPr b="0" i="0" spc="60" baseline="0">
                <a:solidFill>
                  <a:schemeClr val="bg1"/>
                </a:solidFill>
                <a:latin typeface="Arial" panose="020B0604020202020204" pitchFamily="34" charset="0"/>
                <a:cs typeface="Arial" panose="020B0604020202020204" pitchFamily="34" charset="0"/>
              </a:defRPr>
            </a:lvl1pPr>
          </a:lstStyle>
          <a:p>
            <a:pPr>
              <a:defRPr/>
            </a:pPr>
            <a:r>
              <a:rPr lang="nb-NO" dirty="0"/>
              <a:t>Lei</a:t>
            </a:r>
            <a:r>
              <a:rPr lang="zh-CN" altLang="en-US" dirty="0"/>
              <a:t> </a:t>
            </a:r>
            <a:r>
              <a:rPr lang="en-US" altLang="zh-CN" dirty="0"/>
              <a:t>Yang</a:t>
            </a:r>
            <a:endParaRPr lang="en-US" dirty="0">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F0C96447-E0F2-0C46-BF97-F2C3CA5935EC}"/>
              </a:ext>
            </a:extLst>
          </p:cNvPr>
          <p:cNvSpPr/>
          <p:nvPr userDrawn="1"/>
        </p:nvSpPr>
        <p:spPr>
          <a:xfrm flipV="1">
            <a:off x="15" y="6231445"/>
            <a:ext cx="12188825"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90384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image" Target="../media/image14.jp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3.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C6BC4-E0CB-DB4E-AE6C-D3E834B48F70}"/>
              </a:ext>
            </a:extLst>
          </p:cNvPr>
          <p:cNvSpPr>
            <a:spLocks noGrp="1"/>
          </p:cNvSpPr>
          <p:nvPr>
            <p:ph type="title"/>
          </p:nvPr>
        </p:nvSpPr>
        <p:spPr>
          <a:xfrm>
            <a:off x="838200" y="8"/>
            <a:ext cx="10515600" cy="1325563"/>
          </a:xfrm>
          <a:prstGeom prst="rect">
            <a:avLst/>
          </a:prstGeom>
        </p:spPr>
        <p:txBody>
          <a:bodyPr vert="horz" lIns="91440" tIns="45720" rIns="91440" bIns="45720" rtlCol="0" anchor="b"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A6A2236F-F4D5-BB46-9A26-0C28620F26A8}"/>
              </a:ext>
            </a:extLst>
          </p:cNvPr>
          <p:cNvSpPr>
            <a:spLocks noGrp="1"/>
          </p:cNvSpPr>
          <p:nvPr>
            <p:ph type="body" idx="1"/>
          </p:nvPr>
        </p:nvSpPr>
        <p:spPr>
          <a:xfrm>
            <a:off x="838200" y="1799303"/>
            <a:ext cx="10515600" cy="43776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B0656C8-2137-CD40-95D9-6B811B3A7B5E}"/>
              </a:ext>
            </a:extLst>
          </p:cNvPr>
          <p:cNvSpPr>
            <a:spLocks noGrp="1"/>
          </p:cNvSpPr>
          <p:nvPr>
            <p:ph type="sldNum" sz="quarter" idx="4"/>
          </p:nvPr>
        </p:nvSpPr>
        <p:spPr>
          <a:xfrm>
            <a:off x="8610600" y="6356358"/>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9384FF6D-5FD2-A847-8599-D7B37E65F8CD}" type="slidenum">
              <a:rPr lang="en-US" smtClean="0"/>
              <a:pPr/>
              <a:t>‹#›</a:t>
            </a:fld>
            <a:r>
              <a:rPr lang="en-US" dirty="0"/>
              <a:t>  |  George Mason University</a:t>
            </a:r>
          </a:p>
        </p:txBody>
      </p:sp>
    </p:spTree>
    <p:extLst>
      <p:ext uri="{BB962C8B-B14F-4D97-AF65-F5344CB8AC3E}">
        <p14:creationId xmlns:p14="http://schemas.microsoft.com/office/powerpoint/2010/main" val="1740110889"/>
      </p:ext>
    </p:extLst>
  </p:cSld>
  <p:clrMap bg1="lt1" tx1="dk1" bg2="lt2" tx2="dk2" accent1="accent1" accent2="accent2" accent3="accent3" accent4="accent4" accent5="accent5" accent6="accent6" hlink="hlink" folHlink="folHlink"/>
  <p:sldLayoutIdLst>
    <p:sldLayoutId id="2147483661" r:id="rId1"/>
    <p:sldLayoutId id="2147483678" r:id="rId2"/>
    <p:sldLayoutId id="2147483662" r:id="rId3"/>
    <p:sldLayoutId id="2147483677" r:id="rId4"/>
    <p:sldLayoutId id="2147483672" r:id="rId5"/>
    <p:sldLayoutId id="2147483663" r:id="rId6"/>
    <p:sldLayoutId id="2147483679" r:id="rId7"/>
    <p:sldLayoutId id="2147483680" r:id="rId8"/>
    <p:sldLayoutId id="2147483681" r:id="rId9"/>
  </p:sldLayoutIdLst>
  <p:hf hdr="0" ftr="0" dt="0"/>
  <p:txStyles>
    <p:titleStyle>
      <a:lvl1pPr algn="l" defTabSz="914354" rtl="0" eaLnBrk="1" latinLnBrk="0" hangingPunct="1">
        <a:lnSpc>
          <a:spcPct val="90000"/>
        </a:lnSpc>
        <a:spcBef>
          <a:spcPct val="0"/>
        </a:spcBef>
        <a:buNone/>
        <a:defRPr sz="4400" b="1" i="0" kern="1200">
          <a:solidFill>
            <a:schemeClr val="tx2"/>
          </a:solidFill>
          <a:latin typeface="+mj-lt"/>
          <a:ea typeface="+mj-ea"/>
          <a:cs typeface="+mj-cs"/>
        </a:defRPr>
      </a:lvl1pPr>
    </p:titleStyle>
    <p:bodyStyle>
      <a:lvl1pPr marL="228589" indent="-228589" algn="l" defTabSz="914354"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mn-ea"/>
          <a:cs typeface="+mn-cs"/>
        </a:defRPr>
      </a:lvl1pPr>
      <a:lvl2pPr marL="685766"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2pPr>
      <a:lvl3pPr marL="1142942"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3pPr>
      <a:lvl4pPr marL="1600120"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4pPr>
      <a:lvl5pPr marL="2057298" indent="-228589" algn="l" defTabSz="914354" rtl="0" eaLnBrk="1" latinLnBrk="0" hangingPunct="1">
        <a:lnSpc>
          <a:spcPct val="100000"/>
        </a:lnSpc>
        <a:spcBef>
          <a:spcPts val="500"/>
        </a:spcBef>
        <a:buFont typeface="Arial" panose="020B0604020202020204" pitchFamily="34" charset="0"/>
        <a:buChar char="•"/>
        <a:defRPr sz="2400" b="0" i="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8195" name="Text Placeholder 2"/>
          <p:cNvSpPr>
            <a:spLocks noGrp="1"/>
          </p:cNvSpPr>
          <p:nvPr>
            <p:ph type="body" idx="1"/>
          </p:nvPr>
        </p:nvSpPr>
        <p:spPr bwMode="auto">
          <a:xfrm>
            <a:off x="609600" y="1600203"/>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smtClean="0">
                <a:solidFill>
                  <a:schemeClr val="tx1">
                    <a:lumMod val="85000"/>
                    <a:lumOff val="15000"/>
                  </a:schemeClr>
                </a:solidFill>
                <a:latin typeface="+mn-lt"/>
              </a:defRPr>
            </a:lvl1pPr>
          </a:lstStyle>
          <a:p>
            <a:pPr>
              <a:defRPr/>
            </a:pPr>
            <a:fld id="{409E9242-3B8F-E846-8B21-C67BB4F8B3A6}" type="datetime4">
              <a:rPr lang="en-US" smtClean="0"/>
              <a:t>March 31, 2025</a:t>
            </a:fld>
            <a:endParaRPr lang="en-US"/>
          </a:p>
        </p:txBody>
      </p:sp>
      <p:sp>
        <p:nvSpPr>
          <p:cNvPr id="7" name="Footer Placeholder 2">
            <a:extLst>
              <a:ext uri="{FF2B5EF4-FFF2-40B4-BE49-F238E27FC236}">
                <a16:creationId xmlns:a16="http://schemas.microsoft.com/office/drawing/2014/main" id="{C15072C2-5787-F64C-A4A9-55FCCF867A3D}"/>
              </a:ext>
            </a:extLst>
          </p:cNvPr>
          <p:cNvSpPr>
            <a:spLocks noGrp="1"/>
          </p:cNvSpPr>
          <p:nvPr>
            <p:ph type="ftr" sz="quarter" idx="3"/>
          </p:nvPr>
        </p:nvSpPr>
        <p:spPr>
          <a:xfrm>
            <a:off x="4165600" y="6356353"/>
            <a:ext cx="3860800" cy="365125"/>
          </a:xfrm>
          <a:prstGeom prst="rect">
            <a:avLst/>
          </a:prstGeom>
        </p:spPr>
        <p:txBody>
          <a:bodyPr anchor="ctr"/>
          <a:lstStyle>
            <a:lvl1pPr algn="ctr">
              <a:defRPr sz="1200" b="0" dirty="0" smtClean="0">
                <a:solidFill>
                  <a:schemeClr val="tx1">
                    <a:lumMod val="85000"/>
                    <a:lumOff val="15000"/>
                  </a:schemeClr>
                </a:solidFill>
                <a:effectLst/>
                <a:latin typeface="+mn-lt"/>
              </a:defRPr>
            </a:lvl1pPr>
          </a:lstStyle>
          <a:p>
            <a:pPr>
              <a:defRPr/>
            </a:pPr>
            <a:r>
              <a:rPr lang="nb-NO"/>
              <a:t>Lei</a:t>
            </a:r>
            <a:r>
              <a:rPr lang="zh-CN" altLang="en-US"/>
              <a:t> </a:t>
            </a:r>
            <a:r>
              <a:rPr lang="en-US" altLang="zh-CN"/>
              <a:t>Yang</a:t>
            </a:r>
            <a:endParaRPr lang="en-US"/>
          </a:p>
        </p:txBody>
      </p:sp>
      <p:sp>
        <p:nvSpPr>
          <p:cNvPr id="8" name="Slide Number Placeholder 3">
            <a:extLst>
              <a:ext uri="{FF2B5EF4-FFF2-40B4-BE49-F238E27FC236}">
                <a16:creationId xmlns:a16="http://schemas.microsoft.com/office/drawing/2014/main" id="{E28B09E2-D26F-9B4A-B371-79CE6B47CC8E}"/>
              </a:ext>
            </a:extLst>
          </p:cNvPr>
          <p:cNvSpPr>
            <a:spLocks noGrp="1"/>
          </p:cNvSpPr>
          <p:nvPr>
            <p:ph type="sldNum" sz="quarter" idx="4"/>
          </p:nvPr>
        </p:nvSpPr>
        <p:spPr>
          <a:xfrm>
            <a:off x="9651996" y="6356353"/>
            <a:ext cx="1930405" cy="365125"/>
          </a:xfrm>
          <a:prstGeom prst="rect">
            <a:avLst/>
          </a:prstGeom>
        </p:spPr>
        <p:txBody>
          <a:bodyPr anchor="ctr"/>
          <a:lstStyle>
            <a:lvl1pPr algn="r">
              <a:defRPr sz="1200" b="1" smtClean="0">
                <a:solidFill>
                  <a:schemeClr val="tx1">
                    <a:lumMod val="85000"/>
                    <a:lumOff val="15000"/>
                  </a:schemeClr>
                </a:solidFill>
                <a:latin typeface="+mn-lt"/>
              </a:defRPr>
            </a:lvl1pPr>
          </a:lstStyle>
          <a:p>
            <a:pPr>
              <a:defRPr/>
            </a:pPr>
            <a:fld id="{CFDDA077-CB40-41BD-9B4D-E1044A21E40A}" type="slidenum">
              <a:rPr lang="en-US" smtClean="0"/>
              <a:pPr>
                <a:defRPr/>
              </a:pPr>
              <a:t>‹#›</a:t>
            </a:fld>
            <a:endParaRPr lang="en-US"/>
          </a:p>
        </p:txBody>
      </p:sp>
    </p:spTree>
    <p:extLst>
      <p:ext uri="{BB962C8B-B14F-4D97-AF65-F5344CB8AC3E}">
        <p14:creationId xmlns:p14="http://schemas.microsoft.com/office/powerpoint/2010/main" val="227277050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Lst>
  <p:hf hdr="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189" algn="ctr" rtl="0" eaLnBrk="1" fontAlgn="base" hangingPunct="1">
        <a:spcBef>
          <a:spcPct val="0"/>
        </a:spcBef>
        <a:spcAft>
          <a:spcPct val="0"/>
        </a:spcAft>
        <a:defRPr sz="4400">
          <a:solidFill>
            <a:schemeClr val="tx1"/>
          </a:solidFill>
          <a:latin typeface="Calibri" pitchFamily="34" charset="0"/>
        </a:defRPr>
      </a:lvl6pPr>
      <a:lvl7pPr marL="914377" algn="ctr" rtl="0" eaLnBrk="1" fontAlgn="base" hangingPunct="1">
        <a:spcBef>
          <a:spcPct val="0"/>
        </a:spcBef>
        <a:spcAft>
          <a:spcPct val="0"/>
        </a:spcAft>
        <a:defRPr sz="4400">
          <a:solidFill>
            <a:schemeClr val="tx1"/>
          </a:solidFill>
          <a:latin typeface="Calibri" pitchFamily="34" charset="0"/>
        </a:defRPr>
      </a:lvl7pPr>
      <a:lvl8pPr marL="1371566" algn="ctr" rtl="0" eaLnBrk="1" fontAlgn="base" hangingPunct="1">
        <a:spcBef>
          <a:spcPct val="0"/>
        </a:spcBef>
        <a:spcAft>
          <a:spcPct val="0"/>
        </a:spcAft>
        <a:defRPr sz="4400">
          <a:solidFill>
            <a:schemeClr val="tx1"/>
          </a:solidFill>
          <a:latin typeface="Calibri" pitchFamily="34" charset="0"/>
        </a:defRPr>
      </a:lvl8pPr>
      <a:lvl9pPr marL="1828754" algn="ctr" rtl="0" eaLnBrk="1" fontAlgn="base" hangingPunct="1">
        <a:spcBef>
          <a:spcPct val="0"/>
        </a:spcBef>
        <a:spcAft>
          <a:spcPct val="0"/>
        </a:spcAft>
        <a:defRPr sz="4400">
          <a:solidFill>
            <a:schemeClr val="tx1"/>
          </a:solidFill>
          <a:latin typeface="Calibri" pitchFamily="34" charset="0"/>
        </a:defRPr>
      </a:lvl9pPr>
    </p:titleStyle>
    <p:bodyStyle>
      <a:lvl1pPr marL="342891" indent="-342891" algn="l" rtl="0" eaLnBrk="1" fontAlgn="base" hangingPunct="1">
        <a:spcBef>
          <a:spcPct val="20000"/>
        </a:spcBef>
        <a:spcAft>
          <a:spcPct val="0"/>
        </a:spcAft>
        <a:buFont typeface="Arial" charset="0"/>
        <a:buChar char="•"/>
        <a:defRPr sz="3200" b="0" i="0" kern="1200">
          <a:solidFill>
            <a:schemeClr val="tx1"/>
          </a:solidFill>
          <a:latin typeface="Calibri Light" panose="020F0302020204030204" pitchFamily="34" charset="0"/>
          <a:ea typeface="+mn-ea"/>
          <a:cs typeface="Calibri Light" panose="020F0302020204030204" pitchFamily="34" charset="0"/>
        </a:defRPr>
      </a:lvl1pPr>
      <a:lvl2pPr marL="742932" indent="-285744" algn="l" rtl="0" eaLnBrk="1" fontAlgn="base" hangingPunct="1">
        <a:spcBef>
          <a:spcPct val="20000"/>
        </a:spcBef>
        <a:spcAft>
          <a:spcPct val="0"/>
        </a:spcAft>
        <a:buFont typeface="Arial" charset="0"/>
        <a:buChar char="–"/>
        <a:defRPr sz="2800" b="0" i="0" kern="1200">
          <a:solidFill>
            <a:schemeClr val="tx1"/>
          </a:solidFill>
          <a:latin typeface="Calibri Light" panose="020F0302020204030204" pitchFamily="34" charset="0"/>
          <a:ea typeface="+mn-ea"/>
          <a:cs typeface="Calibri Light" panose="020F0302020204030204" pitchFamily="34" charset="0"/>
        </a:defRPr>
      </a:lvl2pPr>
      <a:lvl3pPr marL="1142971" indent="-228594" algn="l" rtl="0" eaLnBrk="1" fontAlgn="base" hangingPunct="1">
        <a:spcBef>
          <a:spcPct val="20000"/>
        </a:spcBef>
        <a:spcAft>
          <a:spcPct val="0"/>
        </a:spcAft>
        <a:buFont typeface="Arial" charset="0"/>
        <a:buChar char="•"/>
        <a:defRPr sz="2400" b="0" i="0" kern="1200">
          <a:solidFill>
            <a:schemeClr val="tx1"/>
          </a:solidFill>
          <a:latin typeface="Calibri Light" panose="020F0302020204030204" pitchFamily="34" charset="0"/>
          <a:ea typeface="+mn-ea"/>
          <a:cs typeface="Calibri Light" panose="020F0302020204030204" pitchFamily="34" charset="0"/>
        </a:defRPr>
      </a:lvl3pPr>
      <a:lvl4pPr marL="1600160" indent="-228594" algn="l" rtl="0" eaLnBrk="1" fontAlgn="base" hangingPunct="1">
        <a:spcBef>
          <a:spcPct val="20000"/>
        </a:spcBef>
        <a:spcAft>
          <a:spcPct val="0"/>
        </a:spcAft>
        <a:buFont typeface="Arial" charset="0"/>
        <a:buChar char="–"/>
        <a:defRPr sz="2000" b="0" i="0" kern="1200">
          <a:solidFill>
            <a:schemeClr val="tx1"/>
          </a:solidFill>
          <a:latin typeface="Calibri Light" panose="020F0302020204030204" pitchFamily="34" charset="0"/>
          <a:ea typeface="+mn-ea"/>
          <a:cs typeface="Calibri Light" panose="020F0302020204030204" pitchFamily="34" charset="0"/>
        </a:defRPr>
      </a:lvl4pPr>
      <a:lvl5pPr marL="2057349" indent="-228594" algn="l" rtl="0" eaLnBrk="1" fontAlgn="base" hangingPunct="1">
        <a:spcBef>
          <a:spcPct val="20000"/>
        </a:spcBef>
        <a:spcAft>
          <a:spcPct val="0"/>
        </a:spcAft>
        <a:buFont typeface="Arial" charset="0"/>
        <a:buChar char="»"/>
        <a:defRPr sz="2000" b="0" i="0" kern="1200">
          <a:solidFill>
            <a:schemeClr val="tx1"/>
          </a:solidFill>
          <a:latin typeface="Calibri Light" panose="020F0302020204030204" pitchFamily="34" charset="0"/>
          <a:ea typeface="+mn-ea"/>
          <a:cs typeface="Calibri Light" panose="020F0302020204030204" pitchFamily="34" charset="0"/>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3" name="灯片编号占位符 10">
            <a:extLst>
              <a:ext uri="{FF2B5EF4-FFF2-40B4-BE49-F238E27FC236}">
                <a16:creationId xmlns:a16="http://schemas.microsoft.com/office/drawing/2014/main" id="{C0BBF3B1-11A5-419C-8C08-F2326FCC6037}"/>
              </a:ext>
            </a:extLst>
          </p:cNvPr>
          <p:cNvSpPr>
            <a:spLocks noGrp="1"/>
          </p:cNvSpPr>
          <p:nvPr>
            <p:ph type="sldNum" sz="quarter" idx="4"/>
          </p:nvPr>
        </p:nvSpPr>
        <p:spPr>
          <a:xfrm>
            <a:off x="11582400" y="6448086"/>
            <a:ext cx="516821" cy="365125"/>
          </a:xfrm>
          <a:prstGeom prst="rect">
            <a:avLst/>
          </a:prstGeom>
        </p:spPr>
        <p:txBody>
          <a:bodyPr/>
          <a:lstStyle/>
          <a:p>
            <a:fld id="{C0769ECE-14F6-B44C-AB5F-842EA3B12E22}" type="slidenum">
              <a:rPr lang="en-US" smtClean="0"/>
              <a:pPr/>
              <a:t>‹#›</a:t>
            </a:fld>
            <a:endParaRPr lang="en-US" dirty="0"/>
          </a:p>
        </p:txBody>
      </p:sp>
    </p:spTree>
    <p:extLst>
      <p:ext uri="{BB962C8B-B14F-4D97-AF65-F5344CB8AC3E}">
        <p14:creationId xmlns:p14="http://schemas.microsoft.com/office/powerpoint/2010/main" val="232237620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jqub.ece.gmu.edu/" TargetMode="External"/><Relationship Id="rId2" Type="http://schemas.openxmlformats.org/officeDocument/2006/relationships/hyperlink" Target="mailto:wjiang8@gm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 Id="rId9" Type="http://schemas.openxmlformats.org/officeDocument/2006/relationships/image" Target="../media/image24.jpeg"/></Relationships>
</file>

<file path=ppt/slides/_rels/slide20.xml.rels><?xml version="1.0" encoding="UTF-8" standalone="yes"?>
<Relationships xmlns="http://schemas.openxmlformats.org/package/2006/relationships"><Relationship Id="rId8" Type="http://schemas.openxmlformats.org/officeDocument/2006/relationships/image" Target="../media/image62.jpe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jpeg"/><Relationship Id="rId17" Type="http://schemas.openxmlformats.org/officeDocument/2006/relationships/image" Target="../media/image71.png"/><Relationship Id="rId2" Type="http://schemas.openxmlformats.org/officeDocument/2006/relationships/notesSlide" Target="../notesSlides/notesSlide13.xml"/><Relationship Id="rId16"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jpe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jpeg"/><Relationship Id="rId19" Type="http://schemas.openxmlformats.org/officeDocument/2006/relationships/image" Target="../media/image73.png"/><Relationship Id="rId4" Type="http://schemas.openxmlformats.org/officeDocument/2006/relationships/image" Target="../media/image58.png"/><Relationship Id="rId9" Type="http://schemas.openxmlformats.org/officeDocument/2006/relationships/image" Target="../media/image63.jpeg"/><Relationship Id="rId1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image" Target="../media/image74.tmp"/><Relationship Id="rId1" Type="http://schemas.openxmlformats.org/officeDocument/2006/relationships/slideLayout" Target="../slideLayouts/slideLayout8.xml"/><Relationship Id="rId4" Type="http://schemas.openxmlformats.org/officeDocument/2006/relationships/image" Target="../media/image76.gif"/></Relationships>
</file>

<file path=ppt/slides/_rels/slide2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emf"/><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tmp"/><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tmp"/><Relationship Id="rId1" Type="http://schemas.openxmlformats.org/officeDocument/2006/relationships/slideLayout" Target="../slideLayouts/slideLayout8.xml"/><Relationship Id="rId4" Type="http://schemas.openxmlformats.org/officeDocument/2006/relationships/image" Target="../media/image84.tmp"/></Relationships>
</file>

<file path=ppt/slides/_rels/slide25.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jpeg"/><Relationship Id="rId7" Type="http://schemas.openxmlformats.org/officeDocument/2006/relationships/image" Target="../media/image90.jpeg"/><Relationship Id="rId2" Type="http://schemas.openxmlformats.org/officeDocument/2006/relationships/image" Target="../media/image85.jpeg"/><Relationship Id="rId1" Type="http://schemas.openxmlformats.org/officeDocument/2006/relationships/slideLayout" Target="../slideLayouts/slideLayout8.xml"/><Relationship Id="rId6" Type="http://schemas.openxmlformats.org/officeDocument/2006/relationships/image" Target="../media/image89.jpeg"/><Relationship Id="rId5" Type="http://schemas.openxmlformats.org/officeDocument/2006/relationships/image" Target="../media/image88.png"/><Relationship Id="rId4" Type="http://schemas.openxmlformats.org/officeDocument/2006/relationships/image" Target="../media/image87.jpeg"/><Relationship Id="rId9" Type="http://schemas.openxmlformats.org/officeDocument/2006/relationships/image" Target="../media/image9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31.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2.png"/><Relationship Id="rId7"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33.jpe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37.emf"/><Relationship Id="rId4" Type="http://schemas.openxmlformats.org/officeDocument/2006/relationships/image" Target="../media/image36.emf"/></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7.emf"/><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36.emf"/><Relationship Id="rId5" Type="http://schemas.openxmlformats.org/officeDocument/2006/relationships/image" Target="../media/image35.png"/><Relationship Id="rId4" Type="http://schemas.openxmlformats.org/officeDocument/2006/relationships/image" Target="../media/image3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0.png"/><Relationship Id="rId7" Type="http://schemas.openxmlformats.org/officeDocument/2006/relationships/image" Target="../media/image44.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jpe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3">
            <a:extLst>
              <a:ext uri="{FF2B5EF4-FFF2-40B4-BE49-F238E27FC236}">
                <a16:creationId xmlns:a16="http://schemas.microsoft.com/office/drawing/2014/main" id="{E37EAB52-2BB2-47AA-8CEA-67D0A9356F94}"/>
              </a:ext>
            </a:extLst>
          </p:cNvPr>
          <p:cNvSpPr>
            <a:spLocks noGrp="1"/>
          </p:cNvSpPr>
          <p:nvPr>
            <p:ph type="subTitle" idx="1"/>
          </p:nvPr>
        </p:nvSpPr>
        <p:spPr>
          <a:xfrm>
            <a:off x="1603829" y="2105720"/>
            <a:ext cx="8984342" cy="1024884"/>
          </a:xfrm>
        </p:spPr>
        <p:txBody>
          <a:bodyPr>
            <a:normAutofit/>
          </a:bodyPr>
          <a:lstStyle/>
          <a:p>
            <a:pPr algn="ctr"/>
            <a:r>
              <a:rPr lang="en-US" sz="2800" dirty="0"/>
              <a:t>HW/SW Co-Exploration to Enable Automated Machine Learning System Design</a:t>
            </a:r>
          </a:p>
        </p:txBody>
      </p:sp>
      <p:sp>
        <p:nvSpPr>
          <p:cNvPr id="7" name="Rectangle 6">
            <a:extLst>
              <a:ext uri="{FF2B5EF4-FFF2-40B4-BE49-F238E27FC236}">
                <a16:creationId xmlns:a16="http://schemas.microsoft.com/office/drawing/2014/main" id="{C441015B-7086-470F-AF3D-A23D17411B2F}"/>
              </a:ext>
            </a:extLst>
          </p:cNvPr>
          <p:cNvSpPr/>
          <p:nvPr/>
        </p:nvSpPr>
        <p:spPr>
          <a:xfrm>
            <a:off x="3868615" y="0"/>
            <a:ext cx="8323385" cy="346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Frontiers of AI Accelerators: Technologies, Circuits and Applications II</a:t>
            </a:r>
          </a:p>
        </p:txBody>
      </p:sp>
      <p:sp>
        <p:nvSpPr>
          <p:cNvPr id="17" name="TextBox 16">
            <a:extLst>
              <a:ext uri="{FF2B5EF4-FFF2-40B4-BE49-F238E27FC236}">
                <a16:creationId xmlns:a16="http://schemas.microsoft.com/office/drawing/2014/main" id="{9ACEB59C-F051-4950-83EA-191FB87AD4A2}"/>
              </a:ext>
            </a:extLst>
          </p:cNvPr>
          <p:cNvSpPr txBox="1"/>
          <p:nvPr/>
        </p:nvSpPr>
        <p:spPr>
          <a:xfrm>
            <a:off x="1531257" y="3416604"/>
            <a:ext cx="9129486" cy="1135183"/>
          </a:xfrm>
          <a:prstGeom prst="rect">
            <a:avLst/>
          </a:prstGeom>
          <a:noFill/>
        </p:spPr>
        <p:txBody>
          <a:bodyPr wrap="square" rtlCol="0">
            <a:spAutoFit/>
          </a:bodyPr>
          <a:lstStyle/>
          <a:p>
            <a:pPr algn="ctr">
              <a:lnSpc>
                <a:spcPct val="130000"/>
              </a:lnSpc>
            </a:pPr>
            <a:r>
              <a:rPr lang="en-US" b="1" dirty="0"/>
              <a:t>Weiwen Jiang</a:t>
            </a:r>
          </a:p>
          <a:p>
            <a:pPr algn="ctr">
              <a:lnSpc>
                <a:spcPct val="130000"/>
              </a:lnSpc>
            </a:pPr>
            <a:r>
              <a:rPr lang="en-US" altLang="zh-CN" dirty="0">
                <a:solidFill>
                  <a:srgbClr val="0070C0"/>
                </a:solidFill>
                <a:hlinkClick r:id="rId2">
                  <a:extLst>
                    <a:ext uri="{A12FA001-AC4F-418D-AE19-62706E023703}">
                      <ahyp:hlinkClr xmlns:ahyp="http://schemas.microsoft.com/office/drawing/2018/hyperlinkcolor" val="tx"/>
                    </a:ext>
                  </a:extLst>
                </a:hlinkClick>
              </a:rPr>
              <a:t>wjiang8@gmu.edu</a:t>
            </a:r>
            <a:endParaRPr lang="en-US" altLang="zh-CN" dirty="0">
              <a:solidFill>
                <a:srgbClr val="0070C0"/>
              </a:solidFill>
            </a:endParaRPr>
          </a:p>
          <a:p>
            <a:pPr algn="ctr">
              <a:lnSpc>
                <a:spcPct val="130000"/>
              </a:lnSpc>
            </a:pPr>
            <a:r>
              <a:rPr lang="en-US" altLang="zh-CN" dirty="0">
                <a:solidFill>
                  <a:srgbClr val="0070C0"/>
                </a:solidFill>
                <a:hlinkClick r:id="rId3">
                  <a:extLst>
                    <a:ext uri="{A12FA001-AC4F-418D-AE19-62706E023703}">
                      <ahyp:hlinkClr xmlns:ahyp="http://schemas.microsoft.com/office/drawing/2018/hyperlinkcolor" val="tx"/>
                    </a:ext>
                  </a:extLst>
                </a:hlinkClick>
              </a:rPr>
              <a:t>https://jqub.ece.gmu.edu</a:t>
            </a:r>
            <a:endParaRPr lang="en-US" b="1" dirty="0">
              <a:solidFill>
                <a:srgbClr val="0070C0"/>
              </a:solidFill>
            </a:endParaRPr>
          </a:p>
        </p:txBody>
      </p:sp>
    </p:spTree>
    <p:extLst>
      <p:ext uri="{BB962C8B-B14F-4D97-AF65-F5344CB8AC3E}">
        <p14:creationId xmlns:p14="http://schemas.microsoft.com/office/powerpoint/2010/main" val="2327283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标题 1">
            <a:extLst>
              <a:ext uri="{FF2B5EF4-FFF2-40B4-BE49-F238E27FC236}">
                <a16:creationId xmlns:a16="http://schemas.microsoft.com/office/drawing/2014/main" id="{B5D502B5-B0EF-9C4A-B77A-32FB56572486}"/>
              </a:ext>
            </a:extLst>
          </p:cNvPr>
          <p:cNvSpPr>
            <a:spLocks noGrp="1"/>
          </p:cNvSpPr>
          <p:nvPr>
            <p:ph type="title"/>
          </p:nvPr>
        </p:nvSpPr>
        <p:spPr>
          <a:noFill/>
        </p:spPr>
        <p:txBody>
          <a:bodyPr>
            <a:normAutofit/>
          </a:bodyPr>
          <a:lstStyle/>
          <a:p>
            <a:r>
              <a:rPr lang="en-US" altLang="zh-CN" dirty="0">
                <a:latin typeface="+mn-lt"/>
                <a:cs typeface="Calibri" panose="020F0502020204030204" pitchFamily="34" charset="0"/>
              </a:rPr>
              <a:t>Motivation</a:t>
            </a:r>
            <a:endParaRPr lang="zh-CN" altLang="en-US" dirty="0">
              <a:latin typeface="+mn-lt"/>
              <a:cs typeface="Calibri" panose="020F0502020204030204" pitchFamily="34" charset="0"/>
            </a:endParaRPr>
          </a:p>
        </p:txBody>
      </p:sp>
      <p:sp>
        <p:nvSpPr>
          <p:cNvPr id="77" name="灯片编号占位符 3">
            <a:extLst>
              <a:ext uri="{FF2B5EF4-FFF2-40B4-BE49-F238E27FC236}">
                <a16:creationId xmlns:a16="http://schemas.microsoft.com/office/drawing/2014/main" id="{E2302E41-752A-7A42-98AB-C6F1AC35651A}"/>
              </a:ext>
            </a:extLst>
          </p:cNvPr>
          <p:cNvSpPr>
            <a:spLocks noGrp="1"/>
          </p:cNvSpPr>
          <p:nvPr>
            <p:ph type="sldNum" sz="quarter" idx="12"/>
          </p:nvPr>
        </p:nvSpPr>
        <p:spPr/>
        <p:txBody>
          <a:bodyPr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C0769ECE-14F6-B44C-AB5F-842EA3B12E22}" type="slidenum">
              <a:rPr kumimoji="0" lang="en-US"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 name="Picture 4">
            <a:extLst>
              <a:ext uri="{FF2B5EF4-FFF2-40B4-BE49-F238E27FC236}">
                <a16:creationId xmlns:a16="http://schemas.microsoft.com/office/drawing/2014/main" id="{5FD61EEB-2A56-4C4B-8414-A27ED7153F24}"/>
              </a:ext>
            </a:extLst>
          </p:cNvPr>
          <p:cNvPicPr>
            <a:picLocks noChangeAspect="1"/>
          </p:cNvPicPr>
          <p:nvPr/>
        </p:nvPicPr>
        <p:blipFill rotWithShape="1">
          <a:blip r:embed="rId3"/>
          <a:srcRect t="56380"/>
          <a:stretch/>
        </p:blipFill>
        <p:spPr>
          <a:xfrm>
            <a:off x="0" y="3700058"/>
            <a:ext cx="6843800" cy="1872038"/>
          </a:xfrm>
          <a:prstGeom prst="rect">
            <a:avLst/>
          </a:prstGeom>
        </p:spPr>
      </p:pic>
      <p:sp>
        <p:nvSpPr>
          <p:cNvPr id="254" name="TextBox 253">
            <a:extLst>
              <a:ext uri="{FF2B5EF4-FFF2-40B4-BE49-F238E27FC236}">
                <a16:creationId xmlns:a16="http://schemas.microsoft.com/office/drawing/2014/main" id="{0F1372CC-7D97-4217-826C-91F57DF691C4}"/>
              </a:ext>
            </a:extLst>
          </p:cNvPr>
          <p:cNvSpPr txBox="1"/>
          <p:nvPr/>
        </p:nvSpPr>
        <p:spPr>
          <a:xfrm>
            <a:off x="0" y="1285904"/>
            <a:ext cx="6637080" cy="2308324"/>
          </a:xfrm>
          <a:prstGeom prst="rect">
            <a:avLst/>
          </a:prstGeom>
          <a:noFill/>
        </p:spPr>
        <p:txBody>
          <a:bodyPr wrap="square">
            <a:spAutoFit/>
          </a:bodyPr>
          <a:lstStyle/>
          <a:p>
            <a:pPr algn="ctr"/>
            <a:r>
              <a:rPr lang="en-US" sz="1600" dirty="0"/>
              <a:t>TABLE I</a:t>
            </a:r>
          </a:p>
          <a:p>
            <a:pPr algn="ctr"/>
            <a:r>
              <a:rPr lang="en-US" sz="1600" dirty="0"/>
              <a:t>ON </a:t>
            </a:r>
            <a:r>
              <a:rPr lang="en-US" sz="1600" b="1" dirty="0">
                <a:solidFill>
                  <a:srgbClr val="C00000"/>
                </a:solidFill>
              </a:rPr>
              <a:t>CIFAR-10 </a:t>
            </a:r>
            <a:r>
              <a:rPr lang="en-US" sz="1600" dirty="0"/>
              <a:t>AND </a:t>
            </a:r>
            <a:r>
              <a:rPr lang="en-US" sz="1600" b="1" dirty="0">
                <a:solidFill>
                  <a:srgbClr val="C00000"/>
                </a:solidFill>
              </a:rPr>
              <a:t>XILINX XC7Z015 FPGA</a:t>
            </a:r>
            <a:r>
              <a:rPr lang="en-US" sz="1600" dirty="0"/>
              <a:t>: COMPARISONS OF THREE NEURAL ARCHITECTURE AND HARDWARE DESIGN PAIRS IN ACCURACY, THROUGHPUT, AND ENERGY EFFICIENCY (E.-E): A) OPTIMAL ARCHITECTURE ON A FIXED HARDWARE IMPLEMENTATION THROUGH HARDWARE-AWARE NAS; B) THE SAME ARCHITECTURE BUT WITH FURTHER FPGA OPTIMIZATION; AND C) A JOINTLY OPTIMIZED NEURAL ARCHITECTURE AND FPGA IMPLEMENTATION THROUGH OUR CO-EXPLORATION. </a:t>
            </a:r>
          </a:p>
        </p:txBody>
      </p:sp>
      <p:sp>
        <p:nvSpPr>
          <p:cNvPr id="7" name="TextBox 6">
            <a:extLst>
              <a:ext uri="{FF2B5EF4-FFF2-40B4-BE49-F238E27FC236}">
                <a16:creationId xmlns:a16="http://schemas.microsoft.com/office/drawing/2014/main" id="{9747524E-1C7A-4732-BEE9-FF2B7DB9B85B}"/>
              </a:ext>
            </a:extLst>
          </p:cNvPr>
          <p:cNvSpPr txBox="1"/>
          <p:nvPr/>
        </p:nvSpPr>
        <p:spPr>
          <a:xfrm>
            <a:off x="7228114" y="392819"/>
            <a:ext cx="4823756" cy="95866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000" dirty="0"/>
              <a:t>H</a:t>
            </a:r>
            <a:r>
              <a:rPr lang="en-US" altLang="zh-CN" sz="2000" dirty="0"/>
              <a:t>ardware-Aware NAS (Fixed HW)</a:t>
            </a:r>
          </a:p>
          <a:p>
            <a:pPr marL="742950" lvl="1" indent="-285750">
              <a:lnSpc>
                <a:spcPct val="150000"/>
              </a:lnSpc>
              <a:buFont typeface="Arial" panose="020B0604020202020204" pitchFamily="34" charset="0"/>
              <a:buChar char="•"/>
            </a:pPr>
            <a:r>
              <a:rPr lang="en-US" altLang="zh-CN" sz="2000" dirty="0"/>
              <a:t>Find network </a:t>
            </a:r>
            <a:r>
              <a:rPr lang="en-US" altLang="zh-CN" sz="2000" b="1" i="1" dirty="0">
                <a:solidFill>
                  <a:srgbClr val="C00000"/>
                </a:solidFill>
              </a:rPr>
              <a:t>N</a:t>
            </a:r>
            <a:r>
              <a:rPr lang="en-US" altLang="zh-CN" sz="2000" dirty="0"/>
              <a:t> under fixed HW </a:t>
            </a:r>
            <a:r>
              <a:rPr lang="en-US" altLang="zh-CN" sz="2000" b="1" i="1" dirty="0"/>
              <a:t>H</a:t>
            </a:r>
            <a:r>
              <a:rPr lang="en-US" altLang="zh-CN" sz="2000" dirty="0"/>
              <a:t> </a:t>
            </a:r>
          </a:p>
        </p:txBody>
      </p:sp>
      <p:sp>
        <p:nvSpPr>
          <p:cNvPr id="399" name="TextBox 398">
            <a:extLst>
              <a:ext uri="{FF2B5EF4-FFF2-40B4-BE49-F238E27FC236}">
                <a16:creationId xmlns:a16="http://schemas.microsoft.com/office/drawing/2014/main" id="{944DCB38-5678-47BA-8A78-CDC779396C4A}"/>
              </a:ext>
            </a:extLst>
          </p:cNvPr>
          <p:cNvSpPr txBox="1"/>
          <p:nvPr/>
        </p:nvSpPr>
        <p:spPr>
          <a:xfrm>
            <a:off x="7228113" y="1391629"/>
            <a:ext cx="4823756" cy="142032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000" dirty="0"/>
              <a:t>Sequential Optimization:</a:t>
            </a:r>
          </a:p>
          <a:p>
            <a:pPr marL="742950" lvl="1" indent="-285750">
              <a:lnSpc>
                <a:spcPct val="150000"/>
              </a:lnSpc>
              <a:buFont typeface="Arial" panose="020B0604020202020204" pitchFamily="34" charset="0"/>
              <a:buChar char="•"/>
            </a:pPr>
            <a:r>
              <a:rPr lang="en-US" altLang="zh-CN" sz="2000" dirty="0"/>
              <a:t>Find network </a:t>
            </a:r>
            <a:r>
              <a:rPr lang="en-US" altLang="zh-CN" sz="2000" b="1" i="1" dirty="0">
                <a:solidFill>
                  <a:srgbClr val="C00000"/>
                </a:solidFill>
              </a:rPr>
              <a:t>N</a:t>
            </a:r>
            <a:r>
              <a:rPr lang="en-US" altLang="zh-CN" sz="2000" b="1" i="1" dirty="0"/>
              <a:t> </a:t>
            </a:r>
            <a:r>
              <a:rPr lang="en-US" altLang="zh-CN" sz="2000" dirty="0"/>
              <a:t>under fixed HW </a:t>
            </a:r>
            <a:r>
              <a:rPr lang="en-US" altLang="zh-CN" sz="2000" b="1" i="1" dirty="0"/>
              <a:t>H</a:t>
            </a:r>
            <a:r>
              <a:rPr lang="en-US" altLang="zh-CN" sz="2000" dirty="0"/>
              <a:t> </a:t>
            </a:r>
          </a:p>
          <a:p>
            <a:pPr marL="742950" lvl="1" indent="-285750">
              <a:lnSpc>
                <a:spcPct val="150000"/>
              </a:lnSpc>
              <a:buFont typeface="Arial" panose="020B0604020202020204" pitchFamily="34" charset="0"/>
              <a:buChar char="•"/>
            </a:pPr>
            <a:r>
              <a:rPr lang="en-US" altLang="zh-CN" sz="2000" dirty="0"/>
              <a:t>Optimize HW </a:t>
            </a:r>
            <a:r>
              <a:rPr lang="en-US" altLang="zh-CN" sz="2000" b="1" i="1" dirty="0">
                <a:solidFill>
                  <a:srgbClr val="C00000"/>
                </a:solidFill>
              </a:rPr>
              <a:t>H</a:t>
            </a:r>
            <a:r>
              <a:rPr lang="en-US" altLang="zh-CN" sz="2000" dirty="0"/>
              <a:t> for </a:t>
            </a:r>
            <a:r>
              <a:rPr lang="en-US" altLang="zh-CN" sz="2000" b="1" i="1" dirty="0"/>
              <a:t>N</a:t>
            </a:r>
            <a:endParaRPr lang="en-US" altLang="zh-CN" sz="2000" dirty="0"/>
          </a:p>
        </p:txBody>
      </p:sp>
      <p:sp>
        <p:nvSpPr>
          <p:cNvPr id="400" name="TextBox 399">
            <a:extLst>
              <a:ext uri="{FF2B5EF4-FFF2-40B4-BE49-F238E27FC236}">
                <a16:creationId xmlns:a16="http://schemas.microsoft.com/office/drawing/2014/main" id="{4072FE52-7D0A-48C8-84EC-207937BFF502}"/>
              </a:ext>
            </a:extLst>
          </p:cNvPr>
          <p:cNvSpPr txBox="1"/>
          <p:nvPr/>
        </p:nvSpPr>
        <p:spPr>
          <a:xfrm>
            <a:off x="7228113" y="2874219"/>
            <a:ext cx="4891275" cy="234365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000" dirty="0"/>
              <a:t>Co-Exploration:</a:t>
            </a:r>
          </a:p>
          <a:p>
            <a:pPr marL="742950" lvl="1" indent="-285750">
              <a:lnSpc>
                <a:spcPct val="150000"/>
              </a:lnSpc>
              <a:buFont typeface="Arial" panose="020B0604020202020204" pitchFamily="34" charset="0"/>
              <a:buChar char="•"/>
            </a:pPr>
            <a:r>
              <a:rPr lang="en-US" altLang="zh-CN" sz="2000" dirty="0"/>
              <a:t>Optimize </a:t>
            </a:r>
            <a:r>
              <a:rPr lang="en-US" altLang="zh-CN" sz="2000" b="1" i="1" dirty="0">
                <a:solidFill>
                  <a:srgbClr val="C00000"/>
                </a:solidFill>
              </a:rPr>
              <a:t>N</a:t>
            </a:r>
            <a:r>
              <a:rPr lang="en-US" altLang="zh-CN" sz="2000" dirty="0"/>
              <a:t> and </a:t>
            </a:r>
            <a:r>
              <a:rPr lang="en-US" altLang="zh-CN" sz="2000" b="1" i="1" dirty="0">
                <a:solidFill>
                  <a:srgbClr val="C00000"/>
                </a:solidFill>
              </a:rPr>
              <a:t>H</a:t>
            </a:r>
            <a:r>
              <a:rPr lang="en-US" altLang="zh-CN" sz="2000" dirty="0"/>
              <a:t> in one loop</a:t>
            </a:r>
          </a:p>
          <a:p>
            <a:pPr marL="742950" lvl="1" indent="-285750">
              <a:lnSpc>
                <a:spcPct val="150000"/>
              </a:lnSpc>
              <a:buFont typeface="Arial" panose="020B0604020202020204" pitchFamily="34" charset="0"/>
              <a:buChar char="•"/>
            </a:pPr>
            <a:r>
              <a:rPr lang="en-US" altLang="zh-CN" sz="2000" b="1" dirty="0">
                <a:solidFill>
                  <a:srgbClr val="0070C0"/>
                </a:solidFill>
              </a:rPr>
              <a:t>0.66% </a:t>
            </a:r>
            <a:r>
              <a:rPr lang="en-US" altLang="zh-CN" sz="2000" dirty="0"/>
              <a:t>Accuracy Gain</a:t>
            </a:r>
          </a:p>
          <a:p>
            <a:pPr marL="742950" lvl="1" indent="-285750">
              <a:lnSpc>
                <a:spcPct val="150000"/>
              </a:lnSpc>
              <a:buFont typeface="Arial" panose="020B0604020202020204" pitchFamily="34" charset="0"/>
              <a:buChar char="•"/>
            </a:pPr>
            <a:r>
              <a:rPr lang="en-US" altLang="zh-CN" sz="2000" b="1" dirty="0">
                <a:solidFill>
                  <a:srgbClr val="0070C0"/>
                </a:solidFill>
              </a:rPr>
              <a:t>2.19X </a:t>
            </a:r>
            <a:r>
              <a:rPr lang="en-US" altLang="zh-CN" sz="2000" dirty="0"/>
              <a:t>and</a:t>
            </a:r>
            <a:r>
              <a:rPr lang="en-US" altLang="zh-CN" sz="2000" b="1" dirty="0">
                <a:solidFill>
                  <a:srgbClr val="C00000"/>
                </a:solidFill>
              </a:rPr>
              <a:t> </a:t>
            </a:r>
            <a:r>
              <a:rPr lang="en-US" altLang="zh-CN" sz="2000" b="1" dirty="0">
                <a:solidFill>
                  <a:srgbClr val="0070C0"/>
                </a:solidFill>
              </a:rPr>
              <a:t>1.20X</a:t>
            </a:r>
            <a:r>
              <a:rPr lang="en-US" altLang="zh-CN" sz="2000" b="1" dirty="0">
                <a:solidFill>
                  <a:srgbClr val="C00000"/>
                </a:solidFill>
              </a:rPr>
              <a:t> </a:t>
            </a:r>
            <a:r>
              <a:rPr lang="en-US" altLang="zh-CN" sz="2000" dirty="0"/>
              <a:t>Throughput Gain</a:t>
            </a:r>
          </a:p>
          <a:p>
            <a:pPr marL="742950" lvl="1" indent="-285750">
              <a:lnSpc>
                <a:spcPct val="150000"/>
              </a:lnSpc>
              <a:buFont typeface="Arial" panose="020B0604020202020204" pitchFamily="34" charset="0"/>
              <a:buChar char="•"/>
            </a:pPr>
            <a:r>
              <a:rPr lang="en-US" altLang="zh-CN" sz="2000" b="1" dirty="0">
                <a:solidFill>
                  <a:srgbClr val="0070C0"/>
                </a:solidFill>
              </a:rPr>
              <a:t>2.27X</a:t>
            </a:r>
            <a:r>
              <a:rPr lang="en-US" altLang="zh-CN" sz="2000" dirty="0"/>
              <a:t> and </a:t>
            </a:r>
            <a:r>
              <a:rPr lang="en-US" altLang="zh-CN" sz="2000" b="1" dirty="0">
                <a:solidFill>
                  <a:srgbClr val="0070C0"/>
                </a:solidFill>
              </a:rPr>
              <a:t>1.40X</a:t>
            </a:r>
            <a:r>
              <a:rPr lang="en-US" altLang="zh-CN" sz="2000" dirty="0"/>
              <a:t> Energy Efficiency</a:t>
            </a:r>
          </a:p>
        </p:txBody>
      </p:sp>
      <p:sp>
        <p:nvSpPr>
          <p:cNvPr id="8" name="Rectangle: Rounded Corners 7">
            <a:extLst>
              <a:ext uri="{FF2B5EF4-FFF2-40B4-BE49-F238E27FC236}">
                <a16:creationId xmlns:a16="http://schemas.microsoft.com/office/drawing/2014/main" id="{461DF580-21F6-41A4-A508-3F5BA18B43A6}"/>
              </a:ext>
            </a:extLst>
          </p:cNvPr>
          <p:cNvSpPr/>
          <p:nvPr/>
        </p:nvSpPr>
        <p:spPr>
          <a:xfrm>
            <a:off x="7423742" y="5379447"/>
            <a:ext cx="4593772" cy="108121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50000"/>
              </a:lnSpc>
            </a:pPr>
            <a:r>
              <a:rPr lang="en-US" b="1" dirty="0"/>
              <a:t>HW </a:t>
            </a:r>
            <a:r>
              <a:rPr lang="en-US" altLang="zh-CN" b="1" dirty="0"/>
              <a:t>and Network Optimization are Coupled with Each Other</a:t>
            </a:r>
            <a:endParaRPr lang="en-US" b="1" dirty="0"/>
          </a:p>
        </p:txBody>
      </p:sp>
      <p:sp>
        <p:nvSpPr>
          <p:cNvPr id="13" name="Rectangle 12">
            <a:extLst>
              <a:ext uri="{FF2B5EF4-FFF2-40B4-BE49-F238E27FC236}">
                <a16:creationId xmlns:a16="http://schemas.microsoft.com/office/drawing/2014/main" id="{4EAE126D-75D3-4E34-9E1E-6AA0C8FF7A17}"/>
              </a:ext>
            </a:extLst>
          </p:cNvPr>
          <p:cNvSpPr/>
          <p:nvPr/>
        </p:nvSpPr>
        <p:spPr>
          <a:xfrm>
            <a:off x="291313" y="5097982"/>
            <a:ext cx="6182315" cy="2814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CFD48BA-7C51-4B93-A252-72CEBC21020B}"/>
              </a:ext>
            </a:extLst>
          </p:cNvPr>
          <p:cNvGrpSpPr/>
          <p:nvPr/>
        </p:nvGrpSpPr>
        <p:grpSpPr>
          <a:xfrm>
            <a:off x="5078186" y="3503333"/>
            <a:ext cx="2732314" cy="1713304"/>
            <a:chOff x="4729843" y="3504570"/>
            <a:chExt cx="2732314" cy="1713304"/>
          </a:xfrm>
        </p:grpSpPr>
        <p:sp>
          <p:nvSpPr>
            <p:cNvPr id="11" name="Thought Bubble: Cloud 10">
              <a:extLst>
                <a:ext uri="{FF2B5EF4-FFF2-40B4-BE49-F238E27FC236}">
                  <a16:creationId xmlns:a16="http://schemas.microsoft.com/office/drawing/2014/main" id="{E41C3737-D74C-4BB0-9652-13071399EC7F}"/>
                </a:ext>
              </a:extLst>
            </p:cNvPr>
            <p:cNvSpPr/>
            <p:nvPr/>
          </p:nvSpPr>
          <p:spPr>
            <a:xfrm>
              <a:off x="4743127" y="3504570"/>
              <a:ext cx="2680616" cy="1713304"/>
            </a:xfrm>
            <a:prstGeom prst="cloudCallout">
              <a:avLst>
                <a:gd name="adj1" fmla="val 39214"/>
                <a:gd name="adj2" fmla="val 611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a:p>
          </p:txBody>
        </p:sp>
        <p:sp>
          <p:nvSpPr>
            <p:cNvPr id="402" name="TextBox 401">
              <a:extLst>
                <a:ext uri="{FF2B5EF4-FFF2-40B4-BE49-F238E27FC236}">
                  <a16:creationId xmlns:a16="http://schemas.microsoft.com/office/drawing/2014/main" id="{A636FE90-809A-404A-8E24-D8CD8098D3D6}"/>
                </a:ext>
              </a:extLst>
            </p:cNvPr>
            <p:cNvSpPr txBox="1"/>
            <p:nvPr/>
          </p:nvSpPr>
          <p:spPr>
            <a:xfrm>
              <a:off x="4729843" y="4111266"/>
              <a:ext cx="273231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How to Co-Explore?</a:t>
              </a:r>
            </a:p>
          </p:txBody>
        </p:sp>
      </p:grpSp>
    </p:spTree>
    <p:extLst>
      <p:ext uri="{BB962C8B-B14F-4D97-AF65-F5344CB8AC3E}">
        <p14:creationId xmlns:p14="http://schemas.microsoft.com/office/powerpoint/2010/main" val="333428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
                                        </p:tgtEl>
                                        <p:attrNameLst>
                                          <p:attrName>style.visibility</p:attrName>
                                        </p:attrNameLst>
                                      </p:cBhvr>
                                      <p:to>
                                        <p:strVal val="visible"/>
                                      </p:to>
                                    </p:set>
                                  </p:childTnLst>
                                </p:cTn>
                              </p:par>
                              <p:par>
                                <p:cTn id="7" presetID="10" presetClass="exit" presetSubtype="0" fill="hold" grpId="0" nodeType="withEffect">
                                  <p:stCondLst>
                                    <p:cond delay="0"/>
                                  </p:stCondLst>
                                  <p:childTnLst>
                                    <p:animEffect transition="out" filter="fade">
                                      <p:cBhvr>
                                        <p:cTn id="8" dur="500"/>
                                        <p:tgtEl>
                                          <p:spTgt spid="13"/>
                                        </p:tgtEl>
                                      </p:cBhvr>
                                    </p:animEffect>
                                    <p:set>
                                      <p:cBhvr>
                                        <p:cTn id="9" dur="1" fill="hold">
                                          <p:stCondLst>
                                            <p:cond delay="499"/>
                                          </p:stCondLst>
                                        </p:cTn>
                                        <p:tgtEl>
                                          <p:spTgt spid="1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0"/>
      <p:bldP spid="8"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标题 1">
            <a:extLst>
              <a:ext uri="{FF2B5EF4-FFF2-40B4-BE49-F238E27FC236}">
                <a16:creationId xmlns:a16="http://schemas.microsoft.com/office/drawing/2014/main" id="{B5D502B5-B0EF-9C4A-B77A-32FB56572486}"/>
              </a:ext>
            </a:extLst>
          </p:cNvPr>
          <p:cNvSpPr>
            <a:spLocks noGrp="1"/>
          </p:cNvSpPr>
          <p:nvPr>
            <p:ph type="title"/>
          </p:nvPr>
        </p:nvSpPr>
        <p:spPr>
          <a:noFill/>
        </p:spPr>
        <p:txBody>
          <a:bodyPr>
            <a:normAutofit/>
          </a:bodyPr>
          <a:lstStyle/>
          <a:p>
            <a:r>
              <a:rPr lang="en-US" altLang="zh-CN" dirty="0">
                <a:latin typeface="+mn-lt"/>
                <a:cs typeface="Calibri" panose="020F0502020204030204" pitchFamily="34" charset="0"/>
              </a:rPr>
              <a:t>Framework: </a:t>
            </a:r>
            <a:r>
              <a:rPr lang="en-US" altLang="zh-CN" sz="2800" dirty="0">
                <a:latin typeface="Calibri" panose="020F0502020204030204" pitchFamily="34" charset="0"/>
                <a:cs typeface="Calibri" panose="020F0502020204030204" pitchFamily="34" charset="0"/>
              </a:rPr>
              <a:t>Optimizing Network Architecture and HW Design in One Loop</a:t>
            </a:r>
            <a:endParaRPr lang="zh-CN" altLang="en-US" dirty="0">
              <a:latin typeface="+mn-lt"/>
              <a:cs typeface="Calibri" panose="020F0502020204030204" pitchFamily="34" charset="0"/>
            </a:endParaRPr>
          </a:p>
        </p:txBody>
      </p:sp>
      <p:sp>
        <p:nvSpPr>
          <p:cNvPr id="77" name="灯片编号占位符 3">
            <a:extLst>
              <a:ext uri="{FF2B5EF4-FFF2-40B4-BE49-F238E27FC236}">
                <a16:creationId xmlns:a16="http://schemas.microsoft.com/office/drawing/2014/main" id="{E2302E41-752A-7A42-98AB-C6F1AC35651A}"/>
              </a:ext>
            </a:extLst>
          </p:cNvPr>
          <p:cNvSpPr>
            <a:spLocks noGrp="1"/>
          </p:cNvSpPr>
          <p:nvPr>
            <p:ph type="sldNum" sz="quarter" idx="12"/>
          </p:nvPr>
        </p:nvSpPr>
        <p:spPr/>
        <p:txBody>
          <a:bodyPr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C0769ECE-14F6-B44C-AB5F-842EA3B12E22}" type="slidenum">
              <a:rPr kumimoji="0" lang="en-US"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6239B00C-7D5A-44E3-B54A-B14053C08EA2}"/>
              </a:ext>
            </a:extLst>
          </p:cNvPr>
          <p:cNvPicPr>
            <a:picLocks noChangeAspect="1"/>
          </p:cNvPicPr>
          <p:nvPr/>
        </p:nvPicPr>
        <p:blipFill>
          <a:blip r:embed="rId3"/>
          <a:stretch>
            <a:fillRect/>
          </a:stretch>
        </p:blipFill>
        <p:spPr>
          <a:xfrm>
            <a:off x="263409" y="990045"/>
            <a:ext cx="6276975" cy="5200650"/>
          </a:xfrm>
          <a:prstGeom prst="rect">
            <a:avLst/>
          </a:prstGeom>
        </p:spPr>
      </p:pic>
      <p:grpSp>
        <p:nvGrpSpPr>
          <p:cNvPr id="12" name="Group 11">
            <a:extLst>
              <a:ext uri="{FF2B5EF4-FFF2-40B4-BE49-F238E27FC236}">
                <a16:creationId xmlns:a16="http://schemas.microsoft.com/office/drawing/2014/main" id="{37C5F00F-A1FA-47F2-9465-CDAE2A2126E3}"/>
              </a:ext>
            </a:extLst>
          </p:cNvPr>
          <p:cNvGrpSpPr/>
          <p:nvPr/>
        </p:nvGrpSpPr>
        <p:grpSpPr>
          <a:xfrm>
            <a:off x="263409" y="990045"/>
            <a:ext cx="6179232" cy="2437039"/>
            <a:chOff x="613454" y="915761"/>
            <a:chExt cx="6179232" cy="2437039"/>
          </a:xfrm>
        </p:grpSpPr>
        <p:sp>
          <p:nvSpPr>
            <p:cNvPr id="16" name="Rectangle 15">
              <a:extLst>
                <a:ext uri="{FF2B5EF4-FFF2-40B4-BE49-F238E27FC236}">
                  <a16:creationId xmlns:a16="http://schemas.microsoft.com/office/drawing/2014/main" id="{0A43856B-2F58-4CBF-A824-7FBD1FEFCADD}"/>
                </a:ext>
              </a:extLst>
            </p:cNvPr>
            <p:cNvSpPr/>
            <p:nvPr/>
          </p:nvSpPr>
          <p:spPr>
            <a:xfrm>
              <a:off x="613454" y="915761"/>
              <a:ext cx="6179232" cy="2437039"/>
            </a:xfrm>
            <a:prstGeom prst="rect">
              <a:avLst/>
            </a:prstGeom>
            <a:solidFill>
              <a:schemeClr val="bg1">
                <a:alpha val="89000"/>
              </a:schemeClr>
            </a:solidFill>
            <a:ln w="38100">
              <a:solidFill>
                <a:schemeClr val="tx1"/>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400" b="1" dirty="0">
                <a:solidFill>
                  <a:schemeClr val="tx1"/>
                </a:solidFill>
              </a:endParaRPr>
            </a:p>
          </p:txBody>
        </p:sp>
        <p:sp>
          <p:nvSpPr>
            <p:cNvPr id="17" name="TextBox 16">
              <a:extLst>
                <a:ext uri="{FF2B5EF4-FFF2-40B4-BE49-F238E27FC236}">
                  <a16:creationId xmlns:a16="http://schemas.microsoft.com/office/drawing/2014/main" id="{80BD6E06-66F7-4D7D-8E1B-C43065D6A486}"/>
                </a:ext>
              </a:extLst>
            </p:cNvPr>
            <p:cNvSpPr txBox="1"/>
            <p:nvPr/>
          </p:nvSpPr>
          <p:spPr>
            <a:xfrm>
              <a:off x="730021" y="1007331"/>
              <a:ext cx="4200847" cy="461665"/>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Optimization Controller</a:t>
              </a:r>
            </a:p>
          </p:txBody>
        </p:sp>
      </p:grpSp>
      <p:grpSp>
        <p:nvGrpSpPr>
          <p:cNvPr id="13" name="Group 12">
            <a:extLst>
              <a:ext uri="{FF2B5EF4-FFF2-40B4-BE49-F238E27FC236}">
                <a16:creationId xmlns:a16="http://schemas.microsoft.com/office/drawing/2014/main" id="{7610792C-A6C7-4197-815D-AD93FC8F1261}"/>
              </a:ext>
            </a:extLst>
          </p:cNvPr>
          <p:cNvGrpSpPr/>
          <p:nvPr/>
        </p:nvGrpSpPr>
        <p:grpSpPr>
          <a:xfrm>
            <a:off x="263409" y="4846031"/>
            <a:ext cx="6179232" cy="1290060"/>
            <a:chOff x="613454" y="4771747"/>
            <a:chExt cx="6179232" cy="1290060"/>
          </a:xfrm>
        </p:grpSpPr>
        <p:sp>
          <p:nvSpPr>
            <p:cNvPr id="19" name="Rectangle 18">
              <a:extLst>
                <a:ext uri="{FF2B5EF4-FFF2-40B4-BE49-F238E27FC236}">
                  <a16:creationId xmlns:a16="http://schemas.microsoft.com/office/drawing/2014/main" id="{B096B269-A684-4E9E-A58F-16F570673C52}"/>
                </a:ext>
              </a:extLst>
            </p:cNvPr>
            <p:cNvSpPr/>
            <p:nvPr/>
          </p:nvSpPr>
          <p:spPr>
            <a:xfrm>
              <a:off x="613454" y="4771747"/>
              <a:ext cx="6179232" cy="1290060"/>
            </a:xfrm>
            <a:prstGeom prst="rect">
              <a:avLst/>
            </a:prstGeom>
            <a:solidFill>
              <a:schemeClr val="bg1">
                <a:alpha val="89000"/>
              </a:schemeClr>
            </a:solidFill>
            <a:ln w="38100">
              <a:solidFill>
                <a:srgbClr val="C00000"/>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400" b="1" dirty="0">
                <a:solidFill>
                  <a:schemeClr val="tx1"/>
                </a:solidFill>
              </a:endParaRPr>
            </a:p>
          </p:txBody>
        </p:sp>
        <p:sp>
          <p:nvSpPr>
            <p:cNvPr id="22" name="TextBox 21">
              <a:extLst>
                <a:ext uri="{FF2B5EF4-FFF2-40B4-BE49-F238E27FC236}">
                  <a16:creationId xmlns:a16="http://schemas.microsoft.com/office/drawing/2014/main" id="{F4C5C6F2-2C3B-46E7-AFE4-E0018902BCA3}"/>
                </a:ext>
              </a:extLst>
            </p:cNvPr>
            <p:cNvSpPr txBox="1"/>
            <p:nvPr/>
          </p:nvSpPr>
          <p:spPr>
            <a:xfrm>
              <a:off x="730022" y="4845505"/>
              <a:ext cx="3048000" cy="461665"/>
            </a:xfrm>
            <a:prstGeom prst="rect">
              <a:avLst/>
            </a:prstGeom>
            <a:noFill/>
          </p:spPr>
          <p:txBody>
            <a:bodyPr wrap="square">
              <a:spAutoFit/>
            </a:bodyPr>
            <a:lstStyle/>
            <a:p>
              <a:r>
                <a:rPr kumimoji="0" lang="en-US" sz="2400" b="1" i="0" u="none" strike="noStrike" kern="1200" cap="none" spc="0" normalizeH="0" baseline="0" noProof="0" dirty="0">
                  <a:ln>
                    <a:noFill/>
                  </a:ln>
                  <a:solidFill>
                    <a:srgbClr val="C00000"/>
                  </a:solidFill>
                  <a:effectLst/>
                  <a:uLnTx/>
                  <a:uFillTx/>
                  <a:latin typeface="Calibri"/>
                  <a:ea typeface="+mn-ea"/>
                  <a:cs typeface="+mn-cs"/>
                </a:rPr>
                <a:t>Evaluator</a:t>
              </a:r>
              <a:endParaRPr lang="en-US" sz="2400" dirty="0"/>
            </a:p>
          </p:txBody>
        </p:sp>
      </p:grpSp>
      <p:grpSp>
        <p:nvGrpSpPr>
          <p:cNvPr id="10" name="Group 9">
            <a:extLst>
              <a:ext uri="{FF2B5EF4-FFF2-40B4-BE49-F238E27FC236}">
                <a16:creationId xmlns:a16="http://schemas.microsoft.com/office/drawing/2014/main" id="{C6C3627D-261D-4710-9DE4-CCB1F79C78F9}"/>
              </a:ext>
            </a:extLst>
          </p:cNvPr>
          <p:cNvGrpSpPr/>
          <p:nvPr/>
        </p:nvGrpSpPr>
        <p:grpSpPr>
          <a:xfrm>
            <a:off x="263409" y="3501368"/>
            <a:ext cx="6179232" cy="1290060"/>
            <a:chOff x="613454" y="3427084"/>
            <a:chExt cx="6179232" cy="1290060"/>
          </a:xfrm>
        </p:grpSpPr>
        <p:sp>
          <p:nvSpPr>
            <p:cNvPr id="18" name="Rectangle 17">
              <a:extLst>
                <a:ext uri="{FF2B5EF4-FFF2-40B4-BE49-F238E27FC236}">
                  <a16:creationId xmlns:a16="http://schemas.microsoft.com/office/drawing/2014/main" id="{D4AF4950-F889-4B19-82A3-ACA6F63B19B9}"/>
                </a:ext>
              </a:extLst>
            </p:cNvPr>
            <p:cNvSpPr/>
            <p:nvPr/>
          </p:nvSpPr>
          <p:spPr>
            <a:xfrm>
              <a:off x="613454" y="3427084"/>
              <a:ext cx="6179232" cy="1290060"/>
            </a:xfrm>
            <a:prstGeom prst="rect">
              <a:avLst/>
            </a:prstGeom>
            <a:solidFill>
              <a:schemeClr val="bg1">
                <a:alpha val="89000"/>
              </a:schemeClr>
            </a:solidFill>
            <a:ln w="38100">
              <a:solidFill>
                <a:srgbClr val="7030A0"/>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400" b="1" dirty="0">
                <a:solidFill>
                  <a:schemeClr val="tx1"/>
                </a:solidFill>
              </a:endParaRPr>
            </a:p>
          </p:txBody>
        </p:sp>
        <p:sp>
          <p:nvSpPr>
            <p:cNvPr id="23" name="TextBox 22">
              <a:extLst>
                <a:ext uri="{FF2B5EF4-FFF2-40B4-BE49-F238E27FC236}">
                  <a16:creationId xmlns:a16="http://schemas.microsoft.com/office/drawing/2014/main" id="{5D4130EF-3E68-42FB-8714-CDFEF7EC7535}"/>
                </a:ext>
              </a:extLst>
            </p:cNvPr>
            <p:cNvSpPr txBox="1"/>
            <p:nvPr/>
          </p:nvSpPr>
          <p:spPr>
            <a:xfrm>
              <a:off x="751565" y="3444370"/>
              <a:ext cx="3048000" cy="461665"/>
            </a:xfrm>
            <a:prstGeom prst="rect">
              <a:avLst/>
            </a:prstGeom>
            <a:noFill/>
          </p:spPr>
          <p:txBody>
            <a:bodyPr wrap="square">
              <a:spAutoFit/>
            </a:bodyPr>
            <a:lstStyle/>
            <a:p>
              <a:r>
                <a:rPr kumimoji="0" lang="en-US" sz="2400" b="1" i="0" u="none" strike="noStrike" kern="1200" cap="none" spc="0" normalizeH="0" baseline="0" noProof="0" dirty="0">
                  <a:ln>
                    <a:noFill/>
                  </a:ln>
                  <a:solidFill>
                    <a:srgbClr val="7030A0"/>
                  </a:solidFill>
                  <a:effectLst/>
                  <a:uLnTx/>
                  <a:uFillTx/>
                  <a:latin typeface="Calibri"/>
                  <a:ea typeface="+mn-ea"/>
                  <a:cs typeface="+mn-cs"/>
                </a:rPr>
                <a:t>Search Space</a:t>
              </a:r>
              <a:endParaRPr lang="en-US" sz="2400" dirty="0">
                <a:solidFill>
                  <a:srgbClr val="7030A0"/>
                </a:solidFill>
              </a:endParaRPr>
            </a:p>
          </p:txBody>
        </p:sp>
        <p:sp>
          <p:nvSpPr>
            <p:cNvPr id="9" name="Rectangle: Rounded Corners 8">
              <a:extLst>
                <a:ext uri="{FF2B5EF4-FFF2-40B4-BE49-F238E27FC236}">
                  <a16:creationId xmlns:a16="http://schemas.microsoft.com/office/drawing/2014/main" id="{DBED78FE-59A6-41BB-8481-0CD540BAD292}"/>
                </a:ext>
              </a:extLst>
            </p:cNvPr>
            <p:cNvSpPr/>
            <p:nvPr/>
          </p:nvSpPr>
          <p:spPr>
            <a:xfrm>
              <a:off x="1553254" y="3906035"/>
              <a:ext cx="1799771" cy="687736"/>
            </a:xfrm>
            <a:prstGeom prst="roundRect">
              <a:avLst/>
            </a:prstGeom>
            <a:solidFill>
              <a:srgbClr val="7030A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SW</a:t>
              </a:r>
            </a:p>
          </p:txBody>
        </p:sp>
        <p:sp>
          <p:nvSpPr>
            <p:cNvPr id="25" name="Rectangle: Rounded Corners 24">
              <a:extLst>
                <a:ext uri="{FF2B5EF4-FFF2-40B4-BE49-F238E27FC236}">
                  <a16:creationId xmlns:a16="http://schemas.microsoft.com/office/drawing/2014/main" id="{ABF056B3-B463-49D1-A3E7-2D348156F89C}"/>
                </a:ext>
              </a:extLst>
            </p:cNvPr>
            <p:cNvSpPr/>
            <p:nvPr/>
          </p:nvSpPr>
          <p:spPr>
            <a:xfrm>
              <a:off x="3839479" y="3906035"/>
              <a:ext cx="1799771" cy="687736"/>
            </a:xfrm>
            <a:prstGeom prst="roundRect">
              <a:avLst/>
            </a:prstGeom>
            <a:solidFill>
              <a:srgbClr val="7030A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HW</a:t>
              </a:r>
            </a:p>
          </p:txBody>
        </p:sp>
      </p:grpSp>
      <p:sp>
        <p:nvSpPr>
          <p:cNvPr id="29" name="TextBox 28">
            <a:extLst>
              <a:ext uri="{FF2B5EF4-FFF2-40B4-BE49-F238E27FC236}">
                <a16:creationId xmlns:a16="http://schemas.microsoft.com/office/drawing/2014/main" id="{46743420-5094-443D-A060-724A918C3C53}"/>
              </a:ext>
            </a:extLst>
          </p:cNvPr>
          <p:cNvSpPr txBox="1"/>
          <p:nvPr/>
        </p:nvSpPr>
        <p:spPr>
          <a:xfrm>
            <a:off x="6739735" y="1543280"/>
            <a:ext cx="5188856"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Controller</a:t>
            </a:r>
            <a:r>
              <a:rPr lang="en-US" sz="2800" dirty="0"/>
              <a:t> iteratively selects solution from the  </a:t>
            </a:r>
            <a:r>
              <a:rPr lang="en-US" sz="2800" b="1" dirty="0">
                <a:solidFill>
                  <a:srgbClr val="7030A0"/>
                </a:solidFill>
              </a:rPr>
              <a:t>search space </a:t>
            </a:r>
            <a:r>
              <a:rPr lang="en-US" sz="2800" dirty="0"/>
              <a:t>for </a:t>
            </a:r>
            <a:r>
              <a:rPr lang="en-US" sz="2800" b="1" dirty="0">
                <a:solidFill>
                  <a:srgbClr val="C00000"/>
                </a:solidFill>
              </a:rPr>
              <a:t>evaluation</a:t>
            </a:r>
            <a:endParaRPr lang="en-US" sz="2800" dirty="0"/>
          </a:p>
        </p:txBody>
      </p:sp>
      <p:sp>
        <p:nvSpPr>
          <p:cNvPr id="30" name="TextBox 29">
            <a:extLst>
              <a:ext uri="{FF2B5EF4-FFF2-40B4-BE49-F238E27FC236}">
                <a16:creationId xmlns:a16="http://schemas.microsoft.com/office/drawing/2014/main" id="{3BC03520-C75E-40BD-B45B-F89A33C4509A}"/>
              </a:ext>
            </a:extLst>
          </p:cNvPr>
          <p:cNvSpPr txBox="1"/>
          <p:nvPr/>
        </p:nvSpPr>
        <p:spPr>
          <a:xfrm>
            <a:off x="6739735" y="3974692"/>
            <a:ext cx="5039632"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Controller</a:t>
            </a:r>
            <a:r>
              <a:rPr lang="en-US" sz="2800" dirty="0"/>
              <a:t> is evolved using the </a:t>
            </a:r>
            <a:r>
              <a:rPr lang="en-US" sz="2800" b="1" dirty="0">
                <a:solidFill>
                  <a:srgbClr val="C00000"/>
                </a:solidFill>
              </a:rPr>
              <a:t>evaluation results </a:t>
            </a:r>
            <a:r>
              <a:rPr lang="en-US" sz="2800" dirty="0"/>
              <a:t>from previous iteration.</a:t>
            </a:r>
          </a:p>
        </p:txBody>
      </p:sp>
      <p:pic>
        <p:nvPicPr>
          <p:cNvPr id="31" name="Graphic 30">
            <a:extLst>
              <a:ext uri="{FF2B5EF4-FFF2-40B4-BE49-F238E27FC236}">
                <a16:creationId xmlns:a16="http://schemas.microsoft.com/office/drawing/2014/main" id="{A38F53F4-8988-4083-87EA-46F5993E43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754819">
            <a:off x="3245870" y="786097"/>
            <a:ext cx="1411804" cy="4026305"/>
          </a:xfrm>
          <a:prstGeom prst="rect">
            <a:avLst/>
          </a:prstGeom>
        </p:spPr>
      </p:pic>
      <p:pic>
        <p:nvPicPr>
          <p:cNvPr id="33" name="Graphic 32">
            <a:extLst>
              <a:ext uri="{FF2B5EF4-FFF2-40B4-BE49-F238E27FC236}">
                <a16:creationId xmlns:a16="http://schemas.microsoft.com/office/drawing/2014/main" id="{56AD3113-7BC2-4449-A009-40965F9235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1404" y="4146398"/>
            <a:ext cx="1089453" cy="1847197"/>
          </a:xfrm>
          <a:prstGeom prst="rect">
            <a:avLst/>
          </a:prstGeom>
        </p:spPr>
      </p:pic>
      <p:sp>
        <p:nvSpPr>
          <p:cNvPr id="35" name="Arrow: Curved Left 34">
            <a:extLst>
              <a:ext uri="{FF2B5EF4-FFF2-40B4-BE49-F238E27FC236}">
                <a16:creationId xmlns:a16="http://schemas.microsoft.com/office/drawing/2014/main" id="{49F67C08-2289-4C41-B9DB-4501DF7FBF84}"/>
              </a:ext>
            </a:extLst>
          </p:cNvPr>
          <p:cNvSpPr/>
          <p:nvPr/>
        </p:nvSpPr>
        <p:spPr>
          <a:xfrm rot="11656375">
            <a:off x="220218" y="1230877"/>
            <a:ext cx="1411029" cy="4563013"/>
          </a:xfrm>
          <a:prstGeom prst="curvedLeftArrow">
            <a:avLst>
              <a:gd name="adj1" fmla="val 12844"/>
              <a:gd name="adj2" fmla="val 47027"/>
              <a:gd name="adj3" fmla="val 25000"/>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975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标题 1">
            <a:extLst>
              <a:ext uri="{FF2B5EF4-FFF2-40B4-BE49-F238E27FC236}">
                <a16:creationId xmlns:a16="http://schemas.microsoft.com/office/drawing/2014/main" id="{B5D502B5-B0EF-9C4A-B77A-32FB56572486}"/>
              </a:ext>
            </a:extLst>
          </p:cNvPr>
          <p:cNvSpPr>
            <a:spLocks noGrp="1"/>
          </p:cNvSpPr>
          <p:nvPr>
            <p:ph type="title"/>
          </p:nvPr>
        </p:nvSpPr>
        <p:spPr>
          <a:noFill/>
        </p:spPr>
        <p:txBody>
          <a:bodyPr>
            <a:normAutofit/>
          </a:bodyPr>
          <a:lstStyle/>
          <a:p>
            <a:r>
              <a:rPr lang="en-US" altLang="zh-CN" dirty="0">
                <a:latin typeface="+mn-lt"/>
                <a:cs typeface="Calibri" panose="020F0502020204030204" pitchFamily="34" charset="0"/>
              </a:rPr>
              <a:t>Framework: </a:t>
            </a:r>
            <a:r>
              <a:rPr lang="en-US" altLang="zh-CN" sz="2800" dirty="0">
                <a:latin typeface="Calibri" panose="020F0502020204030204" pitchFamily="34" charset="0"/>
                <a:cs typeface="Calibri" panose="020F0502020204030204" pitchFamily="34" charset="0"/>
              </a:rPr>
              <a:t>Optimizing Network Architecture and HW Design in One Loop</a:t>
            </a:r>
            <a:endParaRPr lang="zh-CN" altLang="en-US" dirty="0">
              <a:latin typeface="+mn-lt"/>
              <a:cs typeface="Calibri" panose="020F0502020204030204" pitchFamily="34" charset="0"/>
            </a:endParaRPr>
          </a:p>
        </p:txBody>
      </p:sp>
      <p:sp>
        <p:nvSpPr>
          <p:cNvPr id="77" name="灯片编号占位符 3">
            <a:extLst>
              <a:ext uri="{FF2B5EF4-FFF2-40B4-BE49-F238E27FC236}">
                <a16:creationId xmlns:a16="http://schemas.microsoft.com/office/drawing/2014/main" id="{E2302E41-752A-7A42-98AB-C6F1AC35651A}"/>
              </a:ext>
            </a:extLst>
          </p:cNvPr>
          <p:cNvSpPr>
            <a:spLocks noGrp="1"/>
          </p:cNvSpPr>
          <p:nvPr>
            <p:ph type="sldNum" sz="quarter" idx="12"/>
          </p:nvPr>
        </p:nvSpPr>
        <p:spPr/>
        <p:txBody>
          <a:bodyPr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C0769ECE-14F6-B44C-AB5F-842EA3B12E22}" type="slidenum">
              <a:rPr kumimoji="0" lang="en-US"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6239B00C-7D5A-44E3-B54A-B14053C08EA2}"/>
              </a:ext>
            </a:extLst>
          </p:cNvPr>
          <p:cNvPicPr>
            <a:picLocks noChangeAspect="1"/>
          </p:cNvPicPr>
          <p:nvPr/>
        </p:nvPicPr>
        <p:blipFill>
          <a:blip r:embed="rId3"/>
          <a:stretch>
            <a:fillRect/>
          </a:stretch>
        </p:blipFill>
        <p:spPr>
          <a:xfrm>
            <a:off x="263409" y="990045"/>
            <a:ext cx="6276975" cy="5200650"/>
          </a:xfrm>
          <a:prstGeom prst="rect">
            <a:avLst/>
          </a:prstGeom>
        </p:spPr>
      </p:pic>
      <p:grpSp>
        <p:nvGrpSpPr>
          <p:cNvPr id="13" name="Group 12">
            <a:extLst>
              <a:ext uri="{FF2B5EF4-FFF2-40B4-BE49-F238E27FC236}">
                <a16:creationId xmlns:a16="http://schemas.microsoft.com/office/drawing/2014/main" id="{7610792C-A6C7-4197-815D-AD93FC8F1261}"/>
              </a:ext>
            </a:extLst>
          </p:cNvPr>
          <p:cNvGrpSpPr/>
          <p:nvPr/>
        </p:nvGrpSpPr>
        <p:grpSpPr>
          <a:xfrm>
            <a:off x="263409" y="4846031"/>
            <a:ext cx="6179232" cy="1290060"/>
            <a:chOff x="613454" y="4771747"/>
            <a:chExt cx="6179232" cy="1290060"/>
          </a:xfrm>
        </p:grpSpPr>
        <p:sp>
          <p:nvSpPr>
            <p:cNvPr id="19" name="Rectangle 18">
              <a:extLst>
                <a:ext uri="{FF2B5EF4-FFF2-40B4-BE49-F238E27FC236}">
                  <a16:creationId xmlns:a16="http://schemas.microsoft.com/office/drawing/2014/main" id="{B096B269-A684-4E9E-A58F-16F570673C52}"/>
                </a:ext>
              </a:extLst>
            </p:cNvPr>
            <p:cNvSpPr/>
            <p:nvPr/>
          </p:nvSpPr>
          <p:spPr>
            <a:xfrm>
              <a:off x="613454" y="4771747"/>
              <a:ext cx="6179232" cy="1290060"/>
            </a:xfrm>
            <a:prstGeom prst="rect">
              <a:avLst/>
            </a:prstGeom>
            <a:solidFill>
              <a:schemeClr val="bg1">
                <a:alpha val="89000"/>
              </a:schemeClr>
            </a:solidFill>
            <a:ln w="38100">
              <a:solidFill>
                <a:srgbClr val="C00000"/>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400" b="1" dirty="0">
                <a:solidFill>
                  <a:schemeClr val="tx1"/>
                </a:solidFill>
              </a:endParaRPr>
            </a:p>
          </p:txBody>
        </p:sp>
        <p:sp>
          <p:nvSpPr>
            <p:cNvPr id="22" name="TextBox 21">
              <a:extLst>
                <a:ext uri="{FF2B5EF4-FFF2-40B4-BE49-F238E27FC236}">
                  <a16:creationId xmlns:a16="http://schemas.microsoft.com/office/drawing/2014/main" id="{F4C5C6F2-2C3B-46E7-AFE4-E0018902BCA3}"/>
                </a:ext>
              </a:extLst>
            </p:cNvPr>
            <p:cNvSpPr txBox="1"/>
            <p:nvPr/>
          </p:nvSpPr>
          <p:spPr>
            <a:xfrm>
              <a:off x="730022" y="4845505"/>
              <a:ext cx="3048000" cy="461665"/>
            </a:xfrm>
            <a:prstGeom prst="rect">
              <a:avLst/>
            </a:prstGeom>
            <a:noFill/>
          </p:spPr>
          <p:txBody>
            <a:bodyPr wrap="square">
              <a:spAutoFit/>
            </a:bodyPr>
            <a:lstStyle/>
            <a:p>
              <a:r>
                <a:rPr kumimoji="0" lang="en-US" sz="2400" b="1" i="0" u="none" strike="noStrike" kern="1200" cap="none" spc="0" normalizeH="0" baseline="0" noProof="0" dirty="0">
                  <a:ln>
                    <a:noFill/>
                  </a:ln>
                  <a:solidFill>
                    <a:srgbClr val="C00000"/>
                  </a:solidFill>
                  <a:effectLst/>
                  <a:uLnTx/>
                  <a:uFillTx/>
                  <a:latin typeface="Calibri"/>
                  <a:ea typeface="+mn-ea"/>
                  <a:cs typeface="+mn-cs"/>
                </a:rPr>
                <a:t>Evaluator</a:t>
              </a:r>
              <a:endParaRPr lang="en-US" sz="2400" dirty="0"/>
            </a:p>
          </p:txBody>
        </p:sp>
      </p:grpSp>
      <p:grpSp>
        <p:nvGrpSpPr>
          <p:cNvPr id="10" name="Group 9">
            <a:extLst>
              <a:ext uri="{FF2B5EF4-FFF2-40B4-BE49-F238E27FC236}">
                <a16:creationId xmlns:a16="http://schemas.microsoft.com/office/drawing/2014/main" id="{C6C3627D-261D-4710-9DE4-CCB1F79C78F9}"/>
              </a:ext>
            </a:extLst>
          </p:cNvPr>
          <p:cNvGrpSpPr/>
          <p:nvPr/>
        </p:nvGrpSpPr>
        <p:grpSpPr>
          <a:xfrm>
            <a:off x="263409" y="3501368"/>
            <a:ext cx="6179232" cy="1290060"/>
            <a:chOff x="613454" y="3427084"/>
            <a:chExt cx="6179232" cy="1290060"/>
          </a:xfrm>
        </p:grpSpPr>
        <p:sp>
          <p:nvSpPr>
            <p:cNvPr id="18" name="Rectangle 17">
              <a:extLst>
                <a:ext uri="{FF2B5EF4-FFF2-40B4-BE49-F238E27FC236}">
                  <a16:creationId xmlns:a16="http://schemas.microsoft.com/office/drawing/2014/main" id="{D4AF4950-F889-4B19-82A3-ACA6F63B19B9}"/>
                </a:ext>
              </a:extLst>
            </p:cNvPr>
            <p:cNvSpPr/>
            <p:nvPr/>
          </p:nvSpPr>
          <p:spPr>
            <a:xfrm>
              <a:off x="613454" y="3427084"/>
              <a:ext cx="6179232" cy="1290060"/>
            </a:xfrm>
            <a:prstGeom prst="rect">
              <a:avLst/>
            </a:prstGeom>
            <a:solidFill>
              <a:schemeClr val="bg1">
                <a:alpha val="89000"/>
              </a:schemeClr>
            </a:solidFill>
            <a:ln w="38100">
              <a:solidFill>
                <a:srgbClr val="7030A0"/>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400" b="1" dirty="0">
                <a:solidFill>
                  <a:schemeClr val="tx1"/>
                </a:solidFill>
              </a:endParaRPr>
            </a:p>
          </p:txBody>
        </p:sp>
        <p:sp>
          <p:nvSpPr>
            <p:cNvPr id="23" name="TextBox 22">
              <a:extLst>
                <a:ext uri="{FF2B5EF4-FFF2-40B4-BE49-F238E27FC236}">
                  <a16:creationId xmlns:a16="http://schemas.microsoft.com/office/drawing/2014/main" id="{5D4130EF-3E68-42FB-8714-CDFEF7EC7535}"/>
                </a:ext>
              </a:extLst>
            </p:cNvPr>
            <p:cNvSpPr txBox="1"/>
            <p:nvPr/>
          </p:nvSpPr>
          <p:spPr>
            <a:xfrm>
              <a:off x="751565" y="3444370"/>
              <a:ext cx="3048000" cy="461665"/>
            </a:xfrm>
            <a:prstGeom prst="rect">
              <a:avLst/>
            </a:prstGeom>
            <a:noFill/>
          </p:spPr>
          <p:txBody>
            <a:bodyPr wrap="square">
              <a:spAutoFit/>
            </a:bodyPr>
            <a:lstStyle/>
            <a:p>
              <a:r>
                <a:rPr kumimoji="0" lang="en-US" sz="2400" b="1" i="0" u="none" strike="noStrike" kern="1200" cap="none" spc="0" normalizeH="0" baseline="0" noProof="0" dirty="0">
                  <a:ln>
                    <a:noFill/>
                  </a:ln>
                  <a:solidFill>
                    <a:srgbClr val="7030A0"/>
                  </a:solidFill>
                  <a:effectLst/>
                  <a:uLnTx/>
                  <a:uFillTx/>
                  <a:latin typeface="Calibri"/>
                  <a:ea typeface="+mn-ea"/>
                  <a:cs typeface="+mn-cs"/>
                </a:rPr>
                <a:t>Search Space</a:t>
              </a:r>
              <a:endParaRPr lang="en-US" sz="2400" dirty="0">
                <a:solidFill>
                  <a:srgbClr val="7030A0"/>
                </a:solidFill>
              </a:endParaRPr>
            </a:p>
          </p:txBody>
        </p:sp>
        <p:sp>
          <p:nvSpPr>
            <p:cNvPr id="9" name="Rectangle: Rounded Corners 8">
              <a:extLst>
                <a:ext uri="{FF2B5EF4-FFF2-40B4-BE49-F238E27FC236}">
                  <a16:creationId xmlns:a16="http://schemas.microsoft.com/office/drawing/2014/main" id="{DBED78FE-59A6-41BB-8481-0CD540BAD292}"/>
                </a:ext>
              </a:extLst>
            </p:cNvPr>
            <p:cNvSpPr/>
            <p:nvPr/>
          </p:nvSpPr>
          <p:spPr>
            <a:xfrm>
              <a:off x="1553254" y="3906035"/>
              <a:ext cx="1799771" cy="687736"/>
            </a:xfrm>
            <a:prstGeom prst="roundRect">
              <a:avLst/>
            </a:prstGeom>
            <a:solidFill>
              <a:srgbClr val="7030A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SW</a:t>
              </a:r>
            </a:p>
          </p:txBody>
        </p:sp>
        <p:sp>
          <p:nvSpPr>
            <p:cNvPr id="25" name="Rectangle: Rounded Corners 24">
              <a:extLst>
                <a:ext uri="{FF2B5EF4-FFF2-40B4-BE49-F238E27FC236}">
                  <a16:creationId xmlns:a16="http://schemas.microsoft.com/office/drawing/2014/main" id="{ABF056B3-B463-49D1-A3E7-2D348156F89C}"/>
                </a:ext>
              </a:extLst>
            </p:cNvPr>
            <p:cNvSpPr/>
            <p:nvPr/>
          </p:nvSpPr>
          <p:spPr>
            <a:xfrm>
              <a:off x="3839479" y="3906035"/>
              <a:ext cx="1799771" cy="687736"/>
            </a:xfrm>
            <a:prstGeom prst="roundRect">
              <a:avLst/>
            </a:prstGeom>
            <a:solidFill>
              <a:srgbClr val="7030A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HW</a:t>
              </a:r>
            </a:p>
          </p:txBody>
        </p:sp>
      </p:grpSp>
      <p:sp>
        <p:nvSpPr>
          <p:cNvPr id="29" name="TextBox 28">
            <a:extLst>
              <a:ext uri="{FF2B5EF4-FFF2-40B4-BE49-F238E27FC236}">
                <a16:creationId xmlns:a16="http://schemas.microsoft.com/office/drawing/2014/main" id="{46743420-5094-443D-A060-724A918C3C53}"/>
              </a:ext>
            </a:extLst>
          </p:cNvPr>
          <p:cNvSpPr txBox="1"/>
          <p:nvPr/>
        </p:nvSpPr>
        <p:spPr>
          <a:xfrm>
            <a:off x="6630878" y="1062617"/>
            <a:ext cx="5188856"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Controller</a:t>
            </a:r>
            <a:r>
              <a:rPr lang="en-US" sz="2800" dirty="0"/>
              <a:t>: </a:t>
            </a:r>
            <a:br>
              <a:rPr lang="en-US" sz="2800" dirty="0"/>
            </a:br>
            <a:r>
              <a:rPr lang="en-US" sz="2800" dirty="0"/>
              <a:t>Reinforcement learning based optimizer</a:t>
            </a:r>
          </a:p>
        </p:txBody>
      </p:sp>
    </p:spTree>
    <p:extLst>
      <p:ext uri="{BB962C8B-B14F-4D97-AF65-F5344CB8AC3E}">
        <p14:creationId xmlns:p14="http://schemas.microsoft.com/office/powerpoint/2010/main" val="2020112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标题 1">
            <a:extLst>
              <a:ext uri="{FF2B5EF4-FFF2-40B4-BE49-F238E27FC236}">
                <a16:creationId xmlns:a16="http://schemas.microsoft.com/office/drawing/2014/main" id="{B5D502B5-B0EF-9C4A-B77A-32FB56572486}"/>
              </a:ext>
            </a:extLst>
          </p:cNvPr>
          <p:cNvSpPr>
            <a:spLocks noGrp="1"/>
          </p:cNvSpPr>
          <p:nvPr>
            <p:ph type="title"/>
          </p:nvPr>
        </p:nvSpPr>
        <p:spPr>
          <a:noFill/>
        </p:spPr>
        <p:txBody>
          <a:bodyPr>
            <a:normAutofit/>
          </a:bodyPr>
          <a:lstStyle/>
          <a:p>
            <a:r>
              <a:rPr lang="en-US" altLang="zh-CN" dirty="0">
                <a:latin typeface="+mn-lt"/>
                <a:cs typeface="Calibri" panose="020F0502020204030204" pitchFamily="34" charset="0"/>
              </a:rPr>
              <a:t>Framework: </a:t>
            </a:r>
            <a:r>
              <a:rPr lang="en-US" altLang="zh-CN" sz="2800" dirty="0">
                <a:latin typeface="Calibri" panose="020F0502020204030204" pitchFamily="34" charset="0"/>
                <a:cs typeface="Calibri" panose="020F0502020204030204" pitchFamily="34" charset="0"/>
              </a:rPr>
              <a:t>Optimizing Network Architecture and HW Design in One Loop</a:t>
            </a:r>
            <a:endParaRPr lang="zh-CN" altLang="en-US" dirty="0">
              <a:latin typeface="+mn-lt"/>
              <a:cs typeface="Calibri" panose="020F0502020204030204" pitchFamily="34" charset="0"/>
            </a:endParaRPr>
          </a:p>
        </p:txBody>
      </p:sp>
      <p:sp>
        <p:nvSpPr>
          <p:cNvPr id="77" name="灯片编号占位符 3">
            <a:extLst>
              <a:ext uri="{FF2B5EF4-FFF2-40B4-BE49-F238E27FC236}">
                <a16:creationId xmlns:a16="http://schemas.microsoft.com/office/drawing/2014/main" id="{E2302E41-752A-7A42-98AB-C6F1AC35651A}"/>
              </a:ext>
            </a:extLst>
          </p:cNvPr>
          <p:cNvSpPr>
            <a:spLocks noGrp="1"/>
          </p:cNvSpPr>
          <p:nvPr>
            <p:ph type="sldNum" sz="quarter" idx="12"/>
          </p:nvPr>
        </p:nvSpPr>
        <p:spPr/>
        <p:txBody>
          <a:bodyPr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C0769ECE-14F6-B44C-AB5F-842EA3B12E22}" type="slidenum">
              <a:rPr kumimoji="0" lang="en-US"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6239B00C-7D5A-44E3-B54A-B14053C08EA2}"/>
              </a:ext>
            </a:extLst>
          </p:cNvPr>
          <p:cNvPicPr>
            <a:picLocks noChangeAspect="1"/>
          </p:cNvPicPr>
          <p:nvPr/>
        </p:nvPicPr>
        <p:blipFill>
          <a:blip r:embed="rId3"/>
          <a:stretch>
            <a:fillRect/>
          </a:stretch>
        </p:blipFill>
        <p:spPr>
          <a:xfrm>
            <a:off x="263409" y="990045"/>
            <a:ext cx="6276975" cy="5200650"/>
          </a:xfrm>
          <a:prstGeom prst="rect">
            <a:avLst/>
          </a:prstGeom>
        </p:spPr>
      </p:pic>
      <p:grpSp>
        <p:nvGrpSpPr>
          <p:cNvPr id="13" name="Group 12">
            <a:extLst>
              <a:ext uri="{FF2B5EF4-FFF2-40B4-BE49-F238E27FC236}">
                <a16:creationId xmlns:a16="http://schemas.microsoft.com/office/drawing/2014/main" id="{7610792C-A6C7-4197-815D-AD93FC8F1261}"/>
              </a:ext>
            </a:extLst>
          </p:cNvPr>
          <p:cNvGrpSpPr/>
          <p:nvPr/>
        </p:nvGrpSpPr>
        <p:grpSpPr>
          <a:xfrm>
            <a:off x="263409" y="4846031"/>
            <a:ext cx="6179232" cy="1290060"/>
            <a:chOff x="613454" y="4771747"/>
            <a:chExt cx="6179232" cy="1290060"/>
          </a:xfrm>
        </p:grpSpPr>
        <p:sp>
          <p:nvSpPr>
            <p:cNvPr id="19" name="Rectangle 18">
              <a:extLst>
                <a:ext uri="{FF2B5EF4-FFF2-40B4-BE49-F238E27FC236}">
                  <a16:creationId xmlns:a16="http://schemas.microsoft.com/office/drawing/2014/main" id="{B096B269-A684-4E9E-A58F-16F570673C52}"/>
                </a:ext>
              </a:extLst>
            </p:cNvPr>
            <p:cNvSpPr/>
            <p:nvPr/>
          </p:nvSpPr>
          <p:spPr>
            <a:xfrm>
              <a:off x="613454" y="4771747"/>
              <a:ext cx="6179232" cy="1290060"/>
            </a:xfrm>
            <a:prstGeom prst="rect">
              <a:avLst/>
            </a:prstGeom>
            <a:solidFill>
              <a:schemeClr val="bg1">
                <a:alpha val="89000"/>
              </a:schemeClr>
            </a:solidFill>
            <a:ln w="38100">
              <a:solidFill>
                <a:srgbClr val="C00000"/>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400" b="1" dirty="0">
                <a:solidFill>
                  <a:schemeClr val="tx1"/>
                </a:solidFill>
              </a:endParaRPr>
            </a:p>
          </p:txBody>
        </p:sp>
        <p:sp>
          <p:nvSpPr>
            <p:cNvPr id="22" name="TextBox 21">
              <a:extLst>
                <a:ext uri="{FF2B5EF4-FFF2-40B4-BE49-F238E27FC236}">
                  <a16:creationId xmlns:a16="http://schemas.microsoft.com/office/drawing/2014/main" id="{F4C5C6F2-2C3B-46E7-AFE4-E0018902BCA3}"/>
                </a:ext>
              </a:extLst>
            </p:cNvPr>
            <p:cNvSpPr txBox="1"/>
            <p:nvPr/>
          </p:nvSpPr>
          <p:spPr>
            <a:xfrm>
              <a:off x="730022" y="4845505"/>
              <a:ext cx="3048000" cy="461665"/>
            </a:xfrm>
            <a:prstGeom prst="rect">
              <a:avLst/>
            </a:prstGeom>
            <a:noFill/>
          </p:spPr>
          <p:txBody>
            <a:bodyPr wrap="square">
              <a:spAutoFit/>
            </a:bodyPr>
            <a:lstStyle/>
            <a:p>
              <a:r>
                <a:rPr kumimoji="0" lang="en-US" sz="2400" b="1" i="0" u="none" strike="noStrike" kern="1200" cap="none" spc="0" normalizeH="0" baseline="0" noProof="0" dirty="0">
                  <a:ln>
                    <a:noFill/>
                  </a:ln>
                  <a:solidFill>
                    <a:srgbClr val="C00000"/>
                  </a:solidFill>
                  <a:effectLst/>
                  <a:uLnTx/>
                  <a:uFillTx/>
                  <a:latin typeface="Calibri"/>
                  <a:ea typeface="+mn-ea"/>
                  <a:cs typeface="+mn-cs"/>
                </a:rPr>
                <a:t>Evaluator</a:t>
              </a:r>
              <a:endParaRPr lang="en-US" sz="2400" dirty="0"/>
            </a:p>
          </p:txBody>
        </p:sp>
      </p:grpSp>
      <p:sp>
        <p:nvSpPr>
          <p:cNvPr id="29" name="TextBox 28">
            <a:extLst>
              <a:ext uri="{FF2B5EF4-FFF2-40B4-BE49-F238E27FC236}">
                <a16:creationId xmlns:a16="http://schemas.microsoft.com/office/drawing/2014/main" id="{46743420-5094-443D-A060-724A918C3C53}"/>
              </a:ext>
            </a:extLst>
          </p:cNvPr>
          <p:cNvSpPr txBox="1"/>
          <p:nvPr/>
        </p:nvSpPr>
        <p:spPr>
          <a:xfrm>
            <a:off x="6610298" y="880995"/>
            <a:ext cx="5452266" cy="177817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b="1" dirty="0"/>
              <a:t>Search Space E</a:t>
            </a:r>
            <a:r>
              <a:rPr lang="en-US" altLang="zh-CN" sz="2800" b="1" dirty="0"/>
              <a:t>xploration</a:t>
            </a:r>
            <a:r>
              <a:rPr lang="en-US" sz="2800" dirty="0"/>
              <a:t>:</a:t>
            </a:r>
          </a:p>
          <a:p>
            <a:pPr marL="914400" lvl="1" indent="-457200">
              <a:lnSpc>
                <a:spcPct val="150000"/>
              </a:lnSpc>
              <a:buFont typeface="Arial" panose="020B0604020202020204" pitchFamily="34" charset="0"/>
              <a:buChar char="•"/>
            </a:pPr>
            <a:r>
              <a:rPr lang="en-US" sz="2400" dirty="0"/>
              <a:t>Network Hyperparameters (SW)</a:t>
            </a:r>
          </a:p>
          <a:p>
            <a:pPr marL="914400" lvl="1" indent="-457200">
              <a:lnSpc>
                <a:spcPct val="150000"/>
              </a:lnSpc>
              <a:buFont typeface="Arial" panose="020B0604020202020204" pitchFamily="34" charset="0"/>
              <a:buChar char="•"/>
            </a:pPr>
            <a:r>
              <a:rPr lang="en-US" sz="2400" dirty="0"/>
              <a:t>Partition and Assignment (HW)</a:t>
            </a:r>
          </a:p>
        </p:txBody>
      </p:sp>
      <p:grpSp>
        <p:nvGrpSpPr>
          <p:cNvPr id="16" name="Group 15">
            <a:extLst>
              <a:ext uri="{FF2B5EF4-FFF2-40B4-BE49-F238E27FC236}">
                <a16:creationId xmlns:a16="http://schemas.microsoft.com/office/drawing/2014/main" id="{D7F8AB59-C9C8-466C-A22B-0E266EDE3D59}"/>
              </a:ext>
            </a:extLst>
          </p:cNvPr>
          <p:cNvGrpSpPr/>
          <p:nvPr/>
        </p:nvGrpSpPr>
        <p:grpSpPr>
          <a:xfrm>
            <a:off x="263409" y="990045"/>
            <a:ext cx="6179232" cy="2437039"/>
            <a:chOff x="613454" y="915761"/>
            <a:chExt cx="6179232" cy="2437039"/>
          </a:xfrm>
        </p:grpSpPr>
        <p:sp>
          <p:nvSpPr>
            <p:cNvPr id="17" name="Rectangle 16">
              <a:extLst>
                <a:ext uri="{FF2B5EF4-FFF2-40B4-BE49-F238E27FC236}">
                  <a16:creationId xmlns:a16="http://schemas.microsoft.com/office/drawing/2014/main" id="{CDCEE325-DCB1-45BA-BD3B-70BEB4618B34}"/>
                </a:ext>
              </a:extLst>
            </p:cNvPr>
            <p:cNvSpPr/>
            <p:nvPr/>
          </p:nvSpPr>
          <p:spPr>
            <a:xfrm>
              <a:off x="613454" y="915761"/>
              <a:ext cx="6179232" cy="2437039"/>
            </a:xfrm>
            <a:prstGeom prst="rect">
              <a:avLst/>
            </a:prstGeom>
            <a:solidFill>
              <a:schemeClr val="bg1">
                <a:alpha val="89000"/>
              </a:schemeClr>
            </a:solidFill>
            <a:ln w="38100">
              <a:solidFill>
                <a:schemeClr val="tx1"/>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400" b="1" dirty="0">
                <a:solidFill>
                  <a:schemeClr val="tx1"/>
                </a:solidFill>
              </a:endParaRPr>
            </a:p>
          </p:txBody>
        </p:sp>
        <p:sp>
          <p:nvSpPr>
            <p:cNvPr id="20" name="TextBox 19">
              <a:extLst>
                <a:ext uri="{FF2B5EF4-FFF2-40B4-BE49-F238E27FC236}">
                  <a16:creationId xmlns:a16="http://schemas.microsoft.com/office/drawing/2014/main" id="{E144C909-A4DA-4423-AB20-C867FC1FC67E}"/>
                </a:ext>
              </a:extLst>
            </p:cNvPr>
            <p:cNvSpPr txBox="1"/>
            <p:nvPr/>
          </p:nvSpPr>
          <p:spPr>
            <a:xfrm>
              <a:off x="730022" y="1007331"/>
              <a:ext cx="2012950" cy="461665"/>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Controller</a:t>
              </a:r>
            </a:p>
          </p:txBody>
        </p:sp>
      </p:grpSp>
      <p:pic>
        <p:nvPicPr>
          <p:cNvPr id="4" name="Picture 3">
            <a:extLst>
              <a:ext uri="{FF2B5EF4-FFF2-40B4-BE49-F238E27FC236}">
                <a16:creationId xmlns:a16="http://schemas.microsoft.com/office/drawing/2014/main" id="{D8ADFEB9-1323-4646-9EF1-9273A11570ED}"/>
              </a:ext>
            </a:extLst>
          </p:cNvPr>
          <p:cNvPicPr>
            <a:picLocks noChangeAspect="1"/>
          </p:cNvPicPr>
          <p:nvPr/>
        </p:nvPicPr>
        <p:blipFill>
          <a:blip r:embed="rId4"/>
          <a:stretch>
            <a:fillRect/>
          </a:stretch>
        </p:blipFill>
        <p:spPr>
          <a:xfrm>
            <a:off x="6761052" y="3183720"/>
            <a:ext cx="5050971" cy="2825387"/>
          </a:xfrm>
          <a:prstGeom prst="rect">
            <a:avLst/>
          </a:prstGeom>
        </p:spPr>
      </p:pic>
    </p:spTree>
    <p:extLst>
      <p:ext uri="{BB962C8B-B14F-4D97-AF65-F5344CB8AC3E}">
        <p14:creationId xmlns:p14="http://schemas.microsoft.com/office/powerpoint/2010/main" val="2560996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标题 1">
            <a:extLst>
              <a:ext uri="{FF2B5EF4-FFF2-40B4-BE49-F238E27FC236}">
                <a16:creationId xmlns:a16="http://schemas.microsoft.com/office/drawing/2014/main" id="{B5D502B5-B0EF-9C4A-B77A-32FB56572486}"/>
              </a:ext>
            </a:extLst>
          </p:cNvPr>
          <p:cNvSpPr>
            <a:spLocks noGrp="1"/>
          </p:cNvSpPr>
          <p:nvPr>
            <p:ph type="title"/>
          </p:nvPr>
        </p:nvSpPr>
        <p:spPr>
          <a:noFill/>
        </p:spPr>
        <p:txBody>
          <a:bodyPr>
            <a:normAutofit/>
          </a:bodyPr>
          <a:lstStyle/>
          <a:p>
            <a:r>
              <a:rPr lang="en-US" altLang="zh-CN" dirty="0">
                <a:latin typeface="+mn-lt"/>
                <a:cs typeface="Calibri" panose="020F0502020204030204" pitchFamily="34" charset="0"/>
              </a:rPr>
              <a:t>Framework: </a:t>
            </a:r>
            <a:r>
              <a:rPr lang="en-US" altLang="zh-CN" sz="2800" dirty="0">
                <a:latin typeface="Calibri" panose="020F0502020204030204" pitchFamily="34" charset="0"/>
                <a:cs typeface="Calibri" panose="020F0502020204030204" pitchFamily="34" charset="0"/>
              </a:rPr>
              <a:t>Optimizing Network Architecture and HW Design in One Loop</a:t>
            </a:r>
            <a:endParaRPr lang="zh-CN" altLang="en-US" dirty="0">
              <a:latin typeface="+mn-lt"/>
              <a:cs typeface="Calibri" panose="020F0502020204030204" pitchFamily="34" charset="0"/>
            </a:endParaRPr>
          </a:p>
        </p:txBody>
      </p:sp>
      <p:sp>
        <p:nvSpPr>
          <p:cNvPr id="77" name="灯片编号占位符 3">
            <a:extLst>
              <a:ext uri="{FF2B5EF4-FFF2-40B4-BE49-F238E27FC236}">
                <a16:creationId xmlns:a16="http://schemas.microsoft.com/office/drawing/2014/main" id="{E2302E41-752A-7A42-98AB-C6F1AC35651A}"/>
              </a:ext>
            </a:extLst>
          </p:cNvPr>
          <p:cNvSpPr>
            <a:spLocks noGrp="1"/>
          </p:cNvSpPr>
          <p:nvPr>
            <p:ph type="sldNum" sz="quarter" idx="12"/>
          </p:nvPr>
        </p:nvSpPr>
        <p:spPr/>
        <p:txBody>
          <a:bodyPr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C0769ECE-14F6-B44C-AB5F-842EA3B12E22}" type="slidenum">
              <a:rPr kumimoji="0" lang="en-US"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6239B00C-7D5A-44E3-B54A-B14053C08EA2}"/>
              </a:ext>
            </a:extLst>
          </p:cNvPr>
          <p:cNvPicPr>
            <a:picLocks noChangeAspect="1"/>
          </p:cNvPicPr>
          <p:nvPr/>
        </p:nvPicPr>
        <p:blipFill>
          <a:blip r:embed="rId3"/>
          <a:stretch>
            <a:fillRect/>
          </a:stretch>
        </p:blipFill>
        <p:spPr>
          <a:xfrm>
            <a:off x="263409" y="990045"/>
            <a:ext cx="6276975" cy="5200650"/>
          </a:xfrm>
          <a:prstGeom prst="rect">
            <a:avLst/>
          </a:prstGeom>
        </p:spPr>
      </p:pic>
      <p:sp>
        <p:nvSpPr>
          <p:cNvPr id="29" name="TextBox 28">
            <a:extLst>
              <a:ext uri="{FF2B5EF4-FFF2-40B4-BE49-F238E27FC236}">
                <a16:creationId xmlns:a16="http://schemas.microsoft.com/office/drawing/2014/main" id="{46743420-5094-443D-A060-724A918C3C53}"/>
              </a:ext>
            </a:extLst>
          </p:cNvPr>
          <p:cNvSpPr txBox="1"/>
          <p:nvPr/>
        </p:nvSpPr>
        <p:spPr>
          <a:xfrm>
            <a:off x="6610298" y="880995"/>
            <a:ext cx="5452266" cy="202747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b="1" dirty="0"/>
              <a:t>E</a:t>
            </a:r>
            <a:r>
              <a:rPr lang="en-US" altLang="zh-CN" sz="2800" b="1" dirty="0"/>
              <a:t>valuator</a:t>
            </a:r>
            <a:r>
              <a:rPr lang="en-US" sz="2800" dirty="0"/>
              <a:t>:</a:t>
            </a:r>
          </a:p>
          <a:p>
            <a:pPr marL="914400" lvl="1" indent="-457200">
              <a:lnSpc>
                <a:spcPct val="120000"/>
              </a:lnSpc>
              <a:buFont typeface="Arial" panose="020B0604020202020204" pitchFamily="34" charset="0"/>
              <a:buChar char="•"/>
            </a:pPr>
            <a:r>
              <a:rPr lang="en-US" sz="2400" dirty="0"/>
              <a:t>Obtain Accuracy </a:t>
            </a:r>
            <a:r>
              <a:rPr lang="en-US" sz="2400" b="1" u="sng" dirty="0"/>
              <a:t>A</a:t>
            </a:r>
            <a:r>
              <a:rPr lang="en-US" sz="2400" dirty="0"/>
              <a:t> and HW Utilization </a:t>
            </a:r>
            <a:r>
              <a:rPr lang="en-US" sz="2400" b="1" i="1" u="sng" dirty="0"/>
              <a:t>U</a:t>
            </a:r>
          </a:p>
          <a:p>
            <a:pPr marL="914400" lvl="1" indent="-457200">
              <a:lnSpc>
                <a:spcPct val="120000"/>
              </a:lnSpc>
              <a:buFont typeface="Arial" panose="020B0604020202020204" pitchFamily="34" charset="0"/>
              <a:buChar char="•"/>
            </a:pPr>
            <a:r>
              <a:rPr lang="en-US" sz="2400" dirty="0"/>
              <a:t>Generate Reward with </a:t>
            </a:r>
            <a:r>
              <a:rPr lang="en-US" sz="2400" b="1" i="1" u="sng" dirty="0"/>
              <a:t>A</a:t>
            </a:r>
            <a:r>
              <a:rPr lang="en-US" sz="2400" dirty="0"/>
              <a:t> &amp; </a:t>
            </a:r>
            <a:r>
              <a:rPr lang="en-US" sz="2400" b="1" i="1" u="sng" dirty="0"/>
              <a:t>U</a:t>
            </a:r>
          </a:p>
        </p:txBody>
      </p:sp>
      <p:grpSp>
        <p:nvGrpSpPr>
          <p:cNvPr id="16" name="Group 15">
            <a:extLst>
              <a:ext uri="{FF2B5EF4-FFF2-40B4-BE49-F238E27FC236}">
                <a16:creationId xmlns:a16="http://schemas.microsoft.com/office/drawing/2014/main" id="{D7F8AB59-C9C8-466C-A22B-0E266EDE3D59}"/>
              </a:ext>
            </a:extLst>
          </p:cNvPr>
          <p:cNvGrpSpPr/>
          <p:nvPr/>
        </p:nvGrpSpPr>
        <p:grpSpPr>
          <a:xfrm>
            <a:off x="263409" y="990045"/>
            <a:ext cx="6179232" cy="2437039"/>
            <a:chOff x="613454" y="915761"/>
            <a:chExt cx="6179232" cy="2437039"/>
          </a:xfrm>
        </p:grpSpPr>
        <p:sp>
          <p:nvSpPr>
            <p:cNvPr id="17" name="Rectangle 16">
              <a:extLst>
                <a:ext uri="{FF2B5EF4-FFF2-40B4-BE49-F238E27FC236}">
                  <a16:creationId xmlns:a16="http://schemas.microsoft.com/office/drawing/2014/main" id="{CDCEE325-DCB1-45BA-BD3B-70BEB4618B34}"/>
                </a:ext>
              </a:extLst>
            </p:cNvPr>
            <p:cNvSpPr/>
            <p:nvPr/>
          </p:nvSpPr>
          <p:spPr>
            <a:xfrm>
              <a:off x="613454" y="915761"/>
              <a:ext cx="6179232" cy="2437039"/>
            </a:xfrm>
            <a:prstGeom prst="rect">
              <a:avLst/>
            </a:prstGeom>
            <a:solidFill>
              <a:schemeClr val="bg1">
                <a:alpha val="89000"/>
              </a:schemeClr>
            </a:solidFill>
            <a:ln w="38100">
              <a:solidFill>
                <a:schemeClr val="tx1"/>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400" b="1" dirty="0">
                <a:solidFill>
                  <a:schemeClr val="tx1"/>
                </a:solidFill>
              </a:endParaRPr>
            </a:p>
          </p:txBody>
        </p:sp>
        <p:sp>
          <p:nvSpPr>
            <p:cNvPr id="20" name="TextBox 19">
              <a:extLst>
                <a:ext uri="{FF2B5EF4-FFF2-40B4-BE49-F238E27FC236}">
                  <a16:creationId xmlns:a16="http://schemas.microsoft.com/office/drawing/2014/main" id="{E144C909-A4DA-4423-AB20-C867FC1FC67E}"/>
                </a:ext>
              </a:extLst>
            </p:cNvPr>
            <p:cNvSpPr txBox="1"/>
            <p:nvPr/>
          </p:nvSpPr>
          <p:spPr>
            <a:xfrm>
              <a:off x="730022" y="1007331"/>
              <a:ext cx="2012950" cy="461665"/>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Controller</a:t>
              </a:r>
            </a:p>
          </p:txBody>
        </p:sp>
      </p:grpSp>
      <p:grpSp>
        <p:nvGrpSpPr>
          <p:cNvPr id="21" name="Group 20">
            <a:extLst>
              <a:ext uri="{FF2B5EF4-FFF2-40B4-BE49-F238E27FC236}">
                <a16:creationId xmlns:a16="http://schemas.microsoft.com/office/drawing/2014/main" id="{D3620642-DE27-408C-ACF2-74A153937578}"/>
              </a:ext>
            </a:extLst>
          </p:cNvPr>
          <p:cNvGrpSpPr/>
          <p:nvPr/>
        </p:nvGrpSpPr>
        <p:grpSpPr>
          <a:xfrm>
            <a:off x="263409" y="3501368"/>
            <a:ext cx="6179232" cy="1290060"/>
            <a:chOff x="613454" y="3427084"/>
            <a:chExt cx="6179232" cy="1290060"/>
          </a:xfrm>
        </p:grpSpPr>
        <p:sp>
          <p:nvSpPr>
            <p:cNvPr id="23" name="Rectangle 22">
              <a:extLst>
                <a:ext uri="{FF2B5EF4-FFF2-40B4-BE49-F238E27FC236}">
                  <a16:creationId xmlns:a16="http://schemas.microsoft.com/office/drawing/2014/main" id="{1106E5DA-9B4B-4860-BC0F-5A80117EAF55}"/>
                </a:ext>
              </a:extLst>
            </p:cNvPr>
            <p:cNvSpPr/>
            <p:nvPr/>
          </p:nvSpPr>
          <p:spPr>
            <a:xfrm>
              <a:off x="613454" y="3427084"/>
              <a:ext cx="6179232" cy="1290060"/>
            </a:xfrm>
            <a:prstGeom prst="rect">
              <a:avLst/>
            </a:prstGeom>
            <a:solidFill>
              <a:schemeClr val="bg1">
                <a:alpha val="89000"/>
              </a:schemeClr>
            </a:solidFill>
            <a:ln w="38100">
              <a:solidFill>
                <a:srgbClr val="7030A0"/>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400" b="1" dirty="0">
                <a:solidFill>
                  <a:schemeClr val="tx1"/>
                </a:solidFill>
              </a:endParaRPr>
            </a:p>
          </p:txBody>
        </p:sp>
        <p:sp>
          <p:nvSpPr>
            <p:cNvPr id="24" name="TextBox 23">
              <a:extLst>
                <a:ext uri="{FF2B5EF4-FFF2-40B4-BE49-F238E27FC236}">
                  <a16:creationId xmlns:a16="http://schemas.microsoft.com/office/drawing/2014/main" id="{49DD65CA-EB22-4162-9D27-966D56EE3CE7}"/>
                </a:ext>
              </a:extLst>
            </p:cNvPr>
            <p:cNvSpPr txBox="1"/>
            <p:nvPr/>
          </p:nvSpPr>
          <p:spPr>
            <a:xfrm>
              <a:off x="751565" y="3444370"/>
              <a:ext cx="3048000" cy="461665"/>
            </a:xfrm>
            <a:prstGeom prst="rect">
              <a:avLst/>
            </a:prstGeom>
            <a:noFill/>
          </p:spPr>
          <p:txBody>
            <a:bodyPr wrap="square">
              <a:spAutoFit/>
            </a:bodyPr>
            <a:lstStyle/>
            <a:p>
              <a:r>
                <a:rPr kumimoji="0" lang="en-US" sz="2400" b="1" i="0" u="none" strike="noStrike" kern="1200" cap="none" spc="0" normalizeH="0" baseline="0" noProof="0" dirty="0">
                  <a:ln>
                    <a:noFill/>
                  </a:ln>
                  <a:solidFill>
                    <a:srgbClr val="7030A0"/>
                  </a:solidFill>
                  <a:effectLst/>
                  <a:uLnTx/>
                  <a:uFillTx/>
                  <a:latin typeface="Calibri"/>
                  <a:ea typeface="+mn-ea"/>
                  <a:cs typeface="+mn-cs"/>
                </a:rPr>
                <a:t>Search Space</a:t>
              </a:r>
              <a:endParaRPr lang="en-US" sz="2400" dirty="0">
                <a:solidFill>
                  <a:srgbClr val="7030A0"/>
                </a:solidFill>
              </a:endParaRPr>
            </a:p>
          </p:txBody>
        </p:sp>
        <p:sp>
          <p:nvSpPr>
            <p:cNvPr id="25" name="Rectangle: Rounded Corners 24">
              <a:extLst>
                <a:ext uri="{FF2B5EF4-FFF2-40B4-BE49-F238E27FC236}">
                  <a16:creationId xmlns:a16="http://schemas.microsoft.com/office/drawing/2014/main" id="{DD65AACB-D5C0-455C-B727-611B30BE35EB}"/>
                </a:ext>
              </a:extLst>
            </p:cNvPr>
            <p:cNvSpPr/>
            <p:nvPr/>
          </p:nvSpPr>
          <p:spPr>
            <a:xfrm>
              <a:off x="1553254" y="3906035"/>
              <a:ext cx="1799771" cy="687736"/>
            </a:xfrm>
            <a:prstGeom prst="roundRect">
              <a:avLst/>
            </a:prstGeom>
            <a:solidFill>
              <a:srgbClr val="7030A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SW</a:t>
              </a:r>
            </a:p>
          </p:txBody>
        </p:sp>
        <p:sp>
          <p:nvSpPr>
            <p:cNvPr id="26" name="Rectangle: Rounded Corners 25">
              <a:extLst>
                <a:ext uri="{FF2B5EF4-FFF2-40B4-BE49-F238E27FC236}">
                  <a16:creationId xmlns:a16="http://schemas.microsoft.com/office/drawing/2014/main" id="{7677C1CA-1CA3-4651-8B81-FBB75FDEF279}"/>
                </a:ext>
              </a:extLst>
            </p:cNvPr>
            <p:cNvSpPr/>
            <p:nvPr/>
          </p:nvSpPr>
          <p:spPr>
            <a:xfrm>
              <a:off x="3839479" y="3906035"/>
              <a:ext cx="1799771" cy="687736"/>
            </a:xfrm>
            <a:prstGeom prst="roundRect">
              <a:avLst/>
            </a:prstGeom>
            <a:solidFill>
              <a:srgbClr val="7030A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HW</a:t>
              </a:r>
            </a:p>
          </p:txBody>
        </p:sp>
      </p:grpSp>
      <p:pic>
        <p:nvPicPr>
          <p:cNvPr id="5" name="Picture 4">
            <a:extLst>
              <a:ext uri="{FF2B5EF4-FFF2-40B4-BE49-F238E27FC236}">
                <a16:creationId xmlns:a16="http://schemas.microsoft.com/office/drawing/2014/main" id="{7264AEF4-62CE-4E29-A753-A27907898ABB}"/>
              </a:ext>
            </a:extLst>
          </p:cNvPr>
          <p:cNvPicPr>
            <a:picLocks noChangeAspect="1"/>
          </p:cNvPicPr>
          <p:nvPr/>
        </p:nvPicPr>
        <p:blipFill>
          <a:blip r:embed="rId4"/>
          <a:stretch>
            <a:fillRect/>
          </a:stretch>
        </p:blipFill>
        <p:spPr>
          <a:xfrm>
            <a:off x="6952975" y="3151063"/>
            <a:ext cx="4975616" cy="2853544"/>
          </a:xfrm>
          <a:prstGeom prst="rect">
            <a:avLst/>
          </a:prstGeom>
        </p:spPr>
      </p:pic>
    </p:spTree>
    <p:extLst>
      <p:ext uri="{BB962C8B-B14F-4D97-AF65-F5344CB8AC3E}">
        <p14:creationId xmlns:p14="http://schemas.microsoft.com/office/powerpoint/2010/main" val="2643411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标题 1">
            <a:extLst>
              <a:ext uri="{FF2B5EF4-FFF2-40B4-BE49-F238E27FC236}">
                <a16:creationId xmlns:a16="http://schemas.microsoft.com/office/drawing/2014/main" id="{B5D502B5-B0EF-9C4A-B77A-32FB56572486}"/>
              </a:ext>
            </a:extLst>
          </p:cNvPr>
          <p:cNvSpPr>
            <a:spLocks noGrp="1"/>
          </p:cNvSpPr>
          <p:nvPr>
            <p:ph type="title"/>
          </p:nvPr>
        </p:nvSpPr>
        <p:spPr>
          <a:noFill/>
        </p:spPr>
        <p:txBody>
          <a:bodyPr>
            <a:normAutofit/>
          </a:bodyPr>
          <a:lstStyle/>
          <a:p>
            <a:r>
              <a:rPr lang="en-US" altLang="zh-CN" dirty="0">
                <a:latin typeface="+mn-lt"/>
                <a:cs typeface="Calibri" panose="020F0502020204030204" pitchFamily="34" charset="0"/>
              </a:rPr>
              <a:t>Framework: </a:t>
            </a:r>
            <a:r>
              <a:rPr lang="en-US" altLang="zh-CN" sz="2800" dirty="0">
                <a:latin typeface="Calibri" panose="020F0502020204030204" pitchFamily="34" charset="0"/>
                <a:cs typeface="Calibri" panose="020F0502020204030204" pitchFamily="34" charset="0"/>
              </a:rPr>
              <a:t>Optimizing Network Architecture and HW Design in One Loop</a:t>
            </a:r>
            <a:endParaRPr lang="zh-CN" altLang="en-US" dirty="0">
              <a:latin typeface="+mn-lt"/>
              <a:cs typeface="Calibri" panose="020F0502020204030204" pitchFamily="34" charset="0"/>
            </a:endParaRPr>
          </a:p>
        </p:txBody>
      </p:sp>
      <p:sp>
        <p:nvSpPr>
          <p:cNvPr id="77" name="灯片编号占位符 3">
            <a:extLst>
              <a:ext uri="{FF2B5EF4-FFF2-40B4-BE49-F238E27FC236}">
                <a16:creationId xmlns:a16="http://schemas.microsoft.com/office/drawing/2014/main" id="{E2302E41-752A-7A42-98AB-C6F1AC35651A}"/>
              </a:ext>
            </a:extLst>
          </p:cNvPr>
          <p:cNvSpPr>
            <a:spLocks noGrp="1"/>
          </p:cNvSpPr>
          <p:nvPr>
            <p:ph type="sldNum" sz="quarter" idx="12"/>
          </p:nvPr>
        </p:nvSpPr>
        <p:spPr/>
        <p:txBody>
          <a:bodyPr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C0769ECE-14F6-B44C-AB5F-842EA3B12E22}" type="slidenum">
              <a:rPr kumimoji="0" lang="en-US"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6239B00C-7D5A-44E3-B54A-B14053C08EA2}"/>
              </a:ext>
            </a:extLst>
          </p:cNvPr>
          <p:cNvPicPr>
            <a:picLocks noChangeAspect="1"/>
          </p:cNvPicPr>
          <p:nvPr/>
        </p:nvPicPr>
        <p:blipFill>
          <a:blip r:embed="rId3"/>
          <a:stretch>
            <a:fillRect/>
          </a:stretch>
        </p:blipFill>
        <p:spPr>
          <a:xfrm>
            <a:off x="263409" y="990045"/>
            <a:ext cx="6276975" cy="5200650"/>
          </a:xfrm>
          <a:prstGeom prst="rect">
            <a:avLst/>
          </a:prstGeom>
        </p:spPr>
      </p:pic>
      <p:sp>
        <p:nvSpPr>
          <p:cNvPr id="21" name="TextBox 20">
            <a:extLst>
              <a:ext uri="{FF2B5EF4-FFF2-40B4-BE49-F238E27FC236}">
                <a16:creationId xmlns:a16="http://schemas.microsoft.com/office/drawing/2014/main" id="{19517326-15F6-465C-9022-43FF9760953A}"/>
              </a:ext>
            </a:extLst>
          </p:cNvPr>
          <p:cNvSpPr txBox="1"/>
          <p:nvPr/>
        </p:nvSpPr>
        <p:spPr>
          <a:xfrm>
            <a:off x="6739735" y="1543280"/>
            <a:ext cx="5188856"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Controller</a:t>
            </a:r>
            <a:r>
              <a:rPr lang="en-US" sz="2800" dirty="0"/>
              <a:t> iteratively selects solution from the  </a:t>
            </a:r>
            <a:r>
              <a:rPr lang="en-US" sz="2800" b="1" dirty="0">
                <a:solidFill>
                  <a:srgbClr val="7030A0"/>
                </a:solidFill>
              </a:rPr>
              <a:t>search space </a:t>
            </a:r>
            <a:r>
              <a:rPr lang="en-US" sz="2800" dirty="0"/>
              <a:t>for </a:t>
            </a:r>
            <a:r>
              <a:rPr lang="en-US" sz="2800" b="1" dirty="0">
                <a:solidFill>
                  <a:srgbClr val="C00000"/>
                </a:solidFill>
              </a:rPr>
              <a:t>evaluation</a:t>
            </a:r>
            <a:endParaRPr lang="en-US" sz="2800" dirty="0"/>
          </a:p>
        </p:txBody>
      </p:sp>
      <p:sp>
        <p:nvSpPr>
          <p:cNvPr id="24" name="TextBox 23">
            <a:extLst>
              <a:ext uri="{FF2B5EF4-FFF2-40B4-BE49-F238E27FC236}">
                <a16:creationId xmlns:a16="http://schemas.microsoft.com/office/drawing/2014/main" id="{E7BADE7A-8D03-48CF-A99C-7D5B682D0BB4}"/>
              </a:ext>
            </a:extLst>
          </p:cNvPr>
          <p:cNvSpPr txBox="1"/>
          <p:nvPr/>
        </p:nvSpPr>
        <p:spPr>
          <a:xfrm>
            <a:off x="6739735" y="3974692"/>
            <a:ext cx="5039632"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t>Controller</a:t>
            </a:r>
            <a:r>
              <a:rPr lang="en-US" sz="2800" dirty="0"/>
              <a:t> is evolved using the </a:t>
            </a:r>
            <a:r>
              <a:rPr lang="en-US" sz="2800" b="1" dirty="0">
                <a:solidFill>
                  <a:srgbClr val="C00000"/>
                </a:solidFill>
              </a:rPr>
              <a:t>evaluation results </a:t>
            </a:r>
            <a:r>
              <a:rPr lang="en-US" sz="2800" dirty="0"/>
              <a:t>from previous iteration.</a:t>
            </a:r>
          </a:p>
        </p:txBody>
      </p:sp>
    </p:spTree>
    <p:extLst>
      <p:ext uri="{BB962C8B-B14F-4D97-AF65-F5344CB8AC3E}">
        <p14:creationId xmlns:p14="http://schemas.microsoft.com/office/powerpoint/2010/main" val="3904146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AE344-D1BD-45F3-BF66-10A90E2F11D2}"/>
              </a:ext>
            </a:extLst>
          </p:cNvPr>
          <p:cNvSpPr>
            <a:spLocks noGrp="1"/>
          </p:cNvSpPr>
          <p:nvPr>
            <p:ph type="title"/>
          </p:nvPr>
        </p:nvSpPr>
        <p:spPr/>
        <p:txBody>
          <a:bodyPr/>
          <a:lstStyle/>
          <a:p>
            <a:r>
              <a:rPr lang="en-US" dirty="0"/>
              <a:t>Results</a:t>
            </a:r>
          </a:p>
        </p:txBody>
      </p:sp>
      <p:sp>
        <p:nvSpPr>
          <p:cNvPr id="3" name="Slide Number Placeholder 2">
            <a:extLst>
              <a:ext uri="{FF2B5EF4-FFF2-40B4-BE49-F238E27FC236}">
                <a16:creationId xmlns:a16="http://schemas.microsoft.com/office/drawing/2014/main" id="{6C711E76-A146-478B-9605-F7A22AD0C095}"/>
              </a:ext>
            </a:extLst>
          </p:cNvPr>
          <p:cNvSpPr>
            <a:spLocks noGrp="1"/>
          </p:cNvSpPr>
          <p:nvPr>
            <p:ph type="sldNum" sz="quarter" idx="12"/>
          </p:nvPr>
        </p:nvSpPr>
        <p:spPr/>
        <p:txBody>
          <a:bodyPr/>
          <a:lstStyle/>
          <a:p>
            <a:fld id="{9384FF6D-5FD2-A847-8599-D7B37E65F8CD}" type="slidenum">
              <a:rPr lang="en-US" smtClean="0"/>
              <a:pPr/>
              <a:t>16</a:t>
            </a:fld>
            <a:r>
              <a:rPr lang="en-US"/>
              <a:t>  |  George Mason University</a:t>
            </a:r>
            <a:endParaRPr lang="en-US" dirty="0"/>
          </a:p>
        </p:txBody>
      </p:sp>
      <p:pic>
        <p:nvPicPr>
          <p:cNvPr id="5" name="Picture 4">
            <a:extLst>
              <a:ext uri="{FF2B5EF4-FFF2-40B4-BE49-F238E27FC236}">
                <a16:creationId xmlns:a16="http://schemas.microsoft.com/office/drawing/2014/main" id="{84620A59-7685-4C85-AB05-D4DE1D93A0A1}"/>
              </a:ext>
            </a:extLst>
          </p:cNvPr>
          <p:cNvPicPr>
            <a:picLocks noChangeAspect="1"/>
          </p:cNvPicPr>
          <p:nvPr/>
        </p:nvPicPr>
        <p:blipFill>
          <a:blip r:embed="rId2"/>
          <a:stretch>
            <a:fillRect/>
          </a:stretch>
        </p:blipFill>
        <p:spPr>
          <a:xfrm>
            <a:off x="1212456" y="1116066"/>
            <a:ext cx="9767087" cy="3703482"/>
          </a:xfrm>
          <a:prstGeom prst="rect">
            <a:avLst/>
          </a:prstGeom>
        </p:spPr>
      </p:pic>
      <p:sp>
        <p:nvSpPr>
          <p:cNvPr id="6" name="Rectangle: Rounded Corners 5">
            <a:extLst>
              <a:ext uri="{FF2B5EF4-FFF2-40B4-BE49-F238E27FC236}">
                <a16:creationId xmlns:a16="http://schemas.microsoft.com/office/drawing/2014/main" id="{10F89C09-FD72-4E76-9D41-D195FBC6CFAD}"/>
              </a:ext>
            </a:extLst>
          </p:cNvPr>
          <p:cNvSpPr/>
          <p:nvPr/>
        </p:nvSpPr>
        <p:spPr>
          <a:xfrm>
            <a:off x="1212456" y="5039005"/>
            <a:ext cx="7902574" cy="108121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Pareto Frontier between Accuracy and HW Efficiency can be Significantly Pushed Forward</a:t>
            </a:r>
          </a:p>
        </p:txBody>
      </p:sp>
      <p:sp>
        <p:nvSpPr>
          <p:cNvPr id="7" name="Rectangle: Rounded Corners 6">
            <a:extLst>
              <a:ext uri="{FF2B5EF4-FFF2-40B4-BE49-F238E27FC236}">
                <a16:creationId xmlns:a16="http://schemas.microsoft.com/office/drawing/2014/main" id="{DC11DFE1-36CB-4741-A4E3-F69FA8646A3F}"/>
              </a:ext>
            </a:extLst>
          </p:cNvPr>
          <p:cNvSpPr/>
          <p:nvPr/>
        </p:nvSpPr>
        <p:spPr>
          <a:xfrm>
            <a:off x="2453884" y="605253"/>
            <a:ext cx="2126208" cy="582713"/>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en-US" b="1" dirty="0"/>
              <a:t>At most 2 FPGA</a:t>
            </a:r>
            <a:r>
              <a:rPr lang="en-US" altLang="zh-CN" b="1" dirty="0"/>
              <a:t>s</a:t>
            </a:r>
            <a:endParaRPr lang="en-US" b="1" dirty="0"/>
          </a:p>
        </p:txBody>
      </p:sp>
      <p:sp>
        <p:nvSpPr>
          <p:cNvPr id="8" name="Rectangle: Rounded Corners 7">
            <a:extLst>
              <a:ext uri="{FF2B5EF4-FFF2-40B4-BE49-F238E27FC236}">
                <a16:creationId xmlns:a16="http://schemas.microsoft.com/office/drawing/2014/main" id="{6320DEAB-629C-4C58-81DA-01E465DECA07}"/>
              </a:ext>
            </a:extLst>
          </p:cNvPr>
          <p:cNvSpPr/>
          <p:nvPr/>
        </p:nvSpPr>
        <p:spPr>
          <a:xfrm>
            <a:off x="5745611" y="605252"/>
            <a:ext cx="2126208" cy="582713"/>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lnSpc>
                <a:spcPct val="150000"/>
              </a:lnSpc>
            </a:pPr>
            <a:r>
              <a:rPr lang="en-US" b="1" dirty="0"/>
              <a:t>At most 3 FPGA</a:t>
            </a:r>
            <a:r>
              <a:rPr lang="en-US" altLang="zh-CN" b="1" dirty="0"/>
              <a:t>s</a:t>
            </a:r>
            <a:endParaRPr lang="en-US" b="1" dirty="0"/>
          </a:p>
        </p:txBody>
      </p:sp>
    </p:spTree>
    <p:extLst>
      <p:ext uri="{BB962C8B-B14F-4D97-AF65-F5344CB8AC3E}">
        <p14:creationId xmlns:p14="http://schemas.microsoft.com/office/powerpoint/2010/main" val="2735836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AE344-D1BD-45F3-BF66-10A90E2F11D2}"/>
              </a:ext>
            </a:extLst>
          </p:cNvPr>
          <p:cNvSpPr>
            <a:spLocks noGrp="1"/>
          </p:cNvSpPr>
          <p:nvPr>
            <p:ph type="title"/>
          </p:nvPr>
        </p:nvSpPr>
        <p:spPr/>
        <p:txBody>
          <a:bodyPr/>
          <a:lstStyle/>
          <a:p>
            <a:r>
              <a:rPr lang="en-US" dirty="0"/>
              <a:t>Results</a:t>
            </a:r>
          </a:p>
        </p:txBody>
      </p:sp>
      <p:sp>
        <p:nvSpPr>
          <p:cNvPr id="3" name="Slide Number Placeholder 2">
            <a:extLst>
              <a:ext uri="{FF2B5EF4-FFF2-40B4-BE49-F238E27FC236}">
                <a16:creationId xmlns:a16="http://schemas.microsoft.com/office/drawing/2014/main" id="{6C711E76-A146-478B-9605-F7A22AD0C095}"/>
              </a:ext>
            </a:extLst>
          </p:cNvPr>
          <p:cNvSpPr>
            <a:spLocks noGrp="1"/>
          </p:cNvSpPr>
          <p:nvPr>
            <p:ph type="sldNum" sz="quarter" idx="12"/>
          </p:nvPr>
        </p:nvSpPr>
        <p:spPr/>
        <p:txBody>
          <a:bodyPr/>
          <a:lstStyle/>
          <a:p>
            <a:fld id="{9384FF6D-5FD2-A847-8599-D7B37E65F8CD}" type="slidenum">
              <a:rPr lang="en-US" smtClean="0"/>
              <a:pPr/>
              <a:t>17</a:t>
            </a:fld>
            <a:r>
              <a:rPr lang="en-US"/>
              <a:t>  |  George Mason University</a:t>
            </a:r>
            <a:endParaRPr lang="en-US" dirty="0"/>
          </a:p>
        </p:txBody>
      </p:sp>
      <p:sp>
        <p:nvSpPr>
          <p:cNvPr id="6" name="Rectangle: Rounded Corners 5">
            <a:extLst>
              <a:ext uri="{FF2B5EF4-FFF2-40B4-BE49-F238E27FC236}">
                <a16:creationId xmlns:a16="http://schemas.microsoft.com/office/drawing/2014/main" id="{10F89C09-FD72-4E76-9D41-D195FBC6CFAD}"/>
              </a:ext>
            </a:extLst>
          </p:cNvPr>
          <p:cNvSpPr/>
          <p:nvPr/>
        </p:nvSpPr>
        <p:spPr>
          <a:xfrm>
            <a:off x="6276138" y="2166612"/>
            <a:ext cx="5227455" cy="234874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Minimizing model size may not achieve </a:t>
            </a:r>
            <a:br>
              <a:rPr lang="en-US" sz="2000" b="1" dirty="0"/>
            </a:br>
            <a:br>
              <a:rPr lang="en-US" sz="2000" b="1" dirty="0"/>
            </a:br>
            <a:r>
              <a:rPr lang="en-US" sz="2000" b="1" dirty="0"/>
              <a:t>the highest hardware efficiency</a:t>
            </a:r>
          </a:p>
        </p:txBody>
      </p:sp>
      <p:pic>
        <p:nvPicPr>
          <p:cNvPr id="9" name="Picture 8">
            <a:extLst>
              <a:ext uri="{FF2B5EF4-FFF2-40B4-BE49-F238E27FC236}">
                <a16:creationId xmlns:a16="http://schemas.microsoft.com/office/drawing/2014/main" id="{A60B268D-B4E7-438A-850C-35CE7334EA20}"/>
              </a:ext>
            </a:extLst>
          </p:cNvPr>
          <p:cNvPicPr>
            <a:picLocks noChangeAspect="1"/>
          </p:cNvPicPr>
          <p:nvPr/>
        </p:nvPicPr>
        <p:blipFill>
          <a:blip r:embed="rId2"/>
          <a:stretch>
            <a:fillRect/>
          </a:stretch>
        </p:blipFill>
        <p:spPr>
          <a:xfrm>
            <a:off x="543346" y="1102276"/>
            <a:ext cx="5120146" cy="4861553"/>
          </a:xfrm>
          <a:prstGeom prst="rect">
            <a:avLst/>
          </a:prstGeom>
        </p:spPr>
      </p:pic>
    </p:spTree>
    <p:extLst>
      <p:ext uri="{BB962C8B-B14F-4D97-AF65-F5344CB8AC3E}">
        <p14:creationId xmlns:p14="http://schemas.microsoft.com/office/powerpoint/2010/main" val="4019675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AE344-D1BD-45F3-BF66-10A90E2F11D2}"/>
              </a:ext>
            </a:extLst>
          </p:cNvPr>
          <p:cNvSpPr>
            <a:spLocks noGrp="1"/>
          </p:cNvSpPr>
          <p:nvPr>
            <p:ph type="title"/>
          </p:nvPr>
        </p:nvSpPr>
        <p:spPr/>
        <p:txBody>
          <a:bodyPr/>
          <a:lstStyle/>
          <a:p>
            <a:r>
              <a:rPr lang="en-US" dirty="0"/>
              <a:t>Results</a:t>
            </a:r>
          </a:p>
        </p:txBody>
      </p:sp>
      <p:sp>
        <p:nvSpPr>
          <p:cNvPr id="3" name="Slide Number Placeholder 2">
            <a:extLst>
              <a:ext uri="{FF2B5EF4-FFF2-40B4-BE49-F238E27FC236}">
                <a16:creationId xmlns:a16="http://schemas.microsoft.com/office/drawing/2014/main" id="{6C711E76-A146-478B-9605-F7A22AD0C095}"/>
              </a:ext>
            </a:extLst>
          </p:cNvPr>
          <p:cNvSpPr>
            <a:spLocks noGrp="1"/>
          </p:cNvSpPr>
          <p:nvPr>
            <p:ph type="sldNum" sz="quarter" idx="12"/>
          </p:nvPr>
        </p:nvSpPr>
        <p:spPr/>
        <p:txBody>
          <a:bodyPr/>
          <a:lstStyle/>
          <a:p>
            <a:fld id="{9384FF6D-5FD2-A847-8599-D7B37E65F8CD}" type="slidenum">
              <a:rPr lang="en-US" smtClean="0"/>
              <a:pPr/>
              <a:t>18</a:t>
            </a:fld>
            <a:r>
              <a:rPr lang="en-US"/>
              <a:t>  |  George Mason University</a:t>
            </a:r>
            <a:endParaRPr lang="en-US" dirty="0"/>
          </a:p>
        </p:txBody>
      </p:sp>
      <p:pic>
        <p:nvPicPr>
          <p:cNvPr id="5" name="Picture 4">
            <a:extLst>
              <a:ext uri="{FF2B5EF4-FFF2-40B4-BE49-F238E27FC236}">
                <a16:creationId xmlns:a16="http://schemas.microsoft.com/office/drawing/2014/main" id="{034F561C-7B54-4739-8A97-A297EFC7D435}"/>
              </a:ext>
            </a:extLst>
          </p:cNvPr>
          <p:cNvPicPr>
            <a:picLocks noChangeAspect="1"/>
          </p:cNvPicPr>
          <p:nvPr/>
        </p:nvPicPr>
        <p:blipFill>
          <a:blip r:embed="rId2"/>
          <a:stretch>
            <a:fillRect/>
          </a:stretch>
        </p:blipFill>
        <p:spPr>
          <a:xfrm>
            <a:off x="0" y="1277873"/>
            <a:ext cx="12192000" cy="3297568"/>
          </a:xfrm>
          <a:prstGeom prst="rect">
            <a:avLst/>
          </a:prstGeom>
        </p:spPr>
      </p:pic>
      <p:sp>
        <p:nvSpPr>
          <p:cNvPr id="8" name="Rectangle: Rounded Corners 7">
            <a:extLst>
              <a:ext uri="{FF2B5EF4-FFF2-40B4-BE49-F238E27FC236}">
                <a16:creationId xmlns:a16="http://schemas.microsoft.com/office/drawing/2014/main" id="{81C53D12-9049-4A63-8EA9-8CB0B2771998}"/>
              </a:ext>
            </a:extLst>
          </p:cNvPr>
          <p:cNvSpPr/>
          <p:nvPr/>
        </p:nvSpPr>
        <p:spPr>
          <a:xfrm>
            <a:off x="2192625" y="4917624"/>
            <a:ext cx="7902574" cy="108121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Co-Exploration Outperform Competitors on Different Datasets</a:t>
            </a:r>
          </a:p>
        </p:txBody>
      </p:sp>
    </p:spTree>
    <p:extLst>
      <p:ext uri="{BB962C8B-B14F-4D97-AF65-F5344CB8AC3E}">
        <p14:creationId xmlns:p14="http://schemas.microsoft.com/office/powerpoint/2010/main" val="356507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F9C9E-C3C7-44D1-B262-8C385C8E5AAF}"/>
              </a:ext>
            </a:extLst>
          </p:cNvPr>
          <p:cNvSpPr>
            <a:spLocks noGrp="1"/>
          </p:cNvSpPr>
          <p:nvPr>
            <p:ph type="title"/>
          </p:nvPr>
        </p:nvSpPr>
        <p:spPr>
          <a:xfrm>
            <a:off x="1990852" y="8"/>
            <a:ext cx="9685333" cy="1325563"/>
          </a:xfrm>
        </p:spPr>
        <p:txBody>
          <a:bodyPr/>
          <a:lstStyle/>
          <a:p>
            <a:r>
              <a:rPr lang="en-US" dirty="0"/>
              <a:t>Outline</a:t>
            </a:r>
          </a:p>
        </p:txBody>
      </p:sp>
      <p:sp>
        <p:nvSpPr>
          <p:cNvPr id="4" name="Slide Number Placeholder 3">
            <a:extLst>
              <a:ext uri="{FF2B5EF4-FFF2-40B4-BE49-F238E27FC236}">
                <a16:creationId xmlns:a16="http://schemas.microsoft.com/office/drawing/2014/main" id="{2C6CEE2C-A9DA-4D7C-B8B9-F08BCE2FF0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84FF6D-5FD2-A847-8599-D7B37E65F8CD}" type="slidenum">
              <a:rPr kumimoji="0" lang="en-US" sz="1200" b="0" i="0" u="none" strike="noStrike" kern="1200" cap="none" spc="0" normalizeH="0" baseline="0" noProof="0" smtClean="0">
                <a:ln>
                  <a:noFill/>
                </a:ln>
                <a:solidFill>
                  <a:srgbClr val="262626">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r>
              <a:rPr kumimoji="0" lang="en-US" sz="1200" b="0" i="0" u="none" strike="noStrike" kern="1200" cap="none" spc="0" normalizeH="0" baseline="0" noProof="0">
                <a:ln>
                  <a:noFill/>
                </a:ln>
                <a:solidFill>
                  <a:srgbClr val="262626">
                    <a:tint val="75000"/>
                  </a:srgbClr>
                </a:solidFill>
                <a:effectLst/>
                <a:uLnTx/>
                <a:uFillTx/>
                <a:latin typeface="Arial" panose="020B0604020202020204"/>
                <a:ea typeface="+mn-ea"/>
                <a:cs typeface="+mn-cs"/>
              </a:rPr>
              <a:t>  |  George Mason University</a:t>
            </a:r>
            <a:endParaRPr kumimoji="0" lang="en-US" sz="1200" b="0" i="0" u="none" strike="noStrike" kern="1200" cap="none" spc="0" normalizeH="0" baseline="0" noProof="0" dirty="0">
              <a:ln>
                <a:noFill/>
              </a:ln>
              <a:solidFill>
                <a:srgbClr val="262626">
                  <a:tint val="75000"/>
                </a:srgbClr>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26413307-79F6-4254-8253-B7C600B057A2}"/>
              </a:ext>
            </a:extLst>
          </p:cNvPr>
          <p:cNvSpPr txBox="1"/>
          <p:nvPr/>
        </p:nvSpPr>
        <p:spPr>
          <a:xfrm>
            <a:off x="1419864" y="1452017"/>
            <a:ext cx="9264587" cy="3394006"/>
          </a:xfrm>
          <a:prstGeom prst="rect">
            <a:avLst/>
          </a:prstGeom>
          <a:noFill/>
        </p:spPr>
        <p:txBody>
          <a:bodyPr wrap="none" rtlCol="0">
            <a:spAutoFit/>
          </a:bodyPr>
          <a:lstStyle/>
          <a:p>
            <a:pPr marL="457200" marR="0" lvl="0" indent="-457200" algn="l" defTabSz="914400" rtl="0" eaLnBrk="1" fontAlgn="auto" latinLnBrk="0" hangingPunct="1">
              <a:lnSpc>
                <a:spcPct val="14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Background</a:t>
            </a:r>
          </a:p>
          <a:p>
            <a:pPr marL="457200" marR="0" lvl="0" indent="-457200" algn="l" defTabSz="914400" rtl="0" eaLnBrk="1" fontAlgn="auto" latinLnBrk="0" hangingPunct="1">
              <a:lnSpc>
                <a:spcPct val="140000"/>
              </a:lnSpc>
              <a:spcBef>
                <a:spcPts val="0"/>
              </a:spcBef>
              <a:spcAft>
                <a:spcPts val="0"/>
              </a:spcAft>
              <a:buClrTx/>
              <a:buSzTx/>
              <a:buFont typeface="Wingdings" panose="05000000000000000000" pitchFamily="2" charset="2"/>
              <a:buChar char="§"/>
              <a:tabLst/>
              <a:defRPr/>
            </a:pPr>
            <a:r>
              <a:rPr kumimoji="0" lang="en-US" sz="240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A Quick Overview of The Road From Manual Design to </a:t>
            </a:r>
            <a:r>
              <a:rPr kumimoji="0" lang="en-US" sz="2400" i="0" u="none" strike="noStrike" kern="1200" cap="none" spc="0" normalizeH="0" baseline="0" noProof="0" dirty="0" err="1">
                <a:ln>
                  <a:noFill/>
                </a:ln>
                <a:solidFill>
                  <a:schemeClr val="bg1">
                    <a:lumMod val="50000"/>
                  </a:schemeClr>
                </a:solidFill>
                <a:effectLst/>
                <a:uLnTx/>
                <a:uFillTx/>
                <a:latin typeface="Arial" panose="020B0604020202020204"/>
                <a:ea typeface="+mn-ea"/>
                <a:cs typeface="+mn-cs"/>
              </a:rPr>
              <a:t>AutoML</a:t>
            </a:r>
            <a:endParaRPr kumimoji="0" lang="en-US" sz="240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endParaRPr>
          </a:p>
          <a:p>
            <a:pPr marL="457200" marR="0" lvl="0" indent="-457200" algn="l" defTabSz="914400" rtl="0" eaLnBrk="1" fontAlgn="auto" latinLnBrk="0" hangingPunct="1">
              <a:lnSpc>
                <a:spcPct val="140000"/>
              </a:lnSpc>
              <a:spcBef>
                <a:spcPts val="0"/>
              </a:spcBef>
              <a:spcAft>
                <a:spcPts val="0"/>
              </a:spcAft>
              <a:buClrTx/>
              <a:buSzTx/>
              <a:buFont typeface="Wingdings" panose="05000000000000000000" pitchFamily="2" charset="2"/>
              <a:buChar char="§"/>
              <a:tabLst/>
              <a:defRPr/>
            </a:pPr>
            <a:r>
              <a:rPr kumimoji="0" lang="en-US" sz="240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HW/SW Co-Exploration Framework</a:t>
            </a:r>
          </a:p>
          <a:p>
            <a:pPr marL="914400" marR="0" lvl="1" indent="-457200" algn="l" defTabSz="914400" rtl="0" eaLnBrk="1" fontAlgn="auto" latinLnBrk="0" hangingPunct="1">
              <a:lnSpc>
                <a:spcPct val="140000"/>
              </a:lnSpc>
              <a:spcBef>
                <a:spcPts val="0"/>
              </a:spcBef>
              <a:spcAft>
                <a:spcPts val="0"/>
              </a:spcAft>
              <a:buClrTx/>
              <a:buSzTx/>
              <a:buFont typeface="Wingdings" panose="05000000000000000000" pitchFamily="2" charset="2"/>
              <a:buChar char="§"/>
              <a:tabLst/>
              <a:defRPr/>
            </a:pPr>
            <a:r>
              <a:rPr kumimoji="0" lang="en-US" sz="200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Motivation</a:t>
            </a:r>
          </a:p>
          <a:p>
            <a:pPr marL="914400" marR="0" lvl="1" indent="-457200" algn="l" defTabSz="914400" rtl="0" eaLnBrk="1" fontAlgn="auto" latinLnBrk="0" hangingPunct="1">
              <a:lnSpc>
                <a:spcPct val="140000"/>
              </a:lnSpc>
              <a:spcBef>
                <a:spcPts val="0"/>
              </a:spcBef>
              <a:spcAft>
                <a:spcPts val="0"/>
              </a:spcAft>
              <a:buClrTx/>
              <a:buSzTx/>
              <a:buFont typeface="Wingdings" panose="05000000000000000000" pitchFamily="2" charset="2"/>
              <a:buChar char="§"/>
              <a:tabLst/>
              <a:defRPr/>
            </a:pPr>
            <a:r>
              <a:rPr kumimoji="0" lang="en-US" sz="200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Framework Overview and Details</a:t>
            </a:r>
            <a:endParaRPr kumimoji="0" lang="en-US" sz="2000" i="1" u="none" strike="noStrike" kern="1200" cap="none" spc="0" normalizeH="0" baseline="0" noProof="0" dirty="0">
              <a:ln>
                <a:noFill/>
              </a:ln>
              <a:solidFill>
                <a:schemeClr val="bg1">
                  <a:lumMod val="50000"/>
                </a:schemeClr>
              </a:solidFill>
              <a:effectLst/>
              <a:uLnTx/>
              <a:uFillTx/>
              <a:latin typeface="Arial" panose="020B0604020202020204"/>
              <a:ea typeface="+mn-ea"/>
              <a:cs typeface="+mn-cs"/>
            </a:endParaRPr>
          </a:p>
          <a:p>
            <a:pPr marL="914400" marR="0" lvl="1" indent="-457200" algn="l" defTabSz="914400" rtl="0" eaLnBrk="1" fontAlgn="auto" latinLnBrk="0" hangingPunct="1">
              <a:lnSpc>
                <a:spcPct val="140000"/>
              </a:lnSpc>
              <a:spcBef>
                <a:spcPts val="0"/>
              </a:spcBef>
              <a:spcAft>
                <a:spcPts val="0"/>
              </a:spcAft>
              <a:buClrTx/>
              <a:buSzTx/>
              <a:buFont typeface="Wingdings" panose="05000000000000000000" pitchFamily="2" charset="2"/>
              <a:buChar char="§"/>
              <a:tabLst/>
              <a:defRPr/>
            </a:pPr>
            <a:r>
              <a:rPr kumimoji="0" lang="en-US" sz="200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Results</a:t>
            </a:r>
            <a:endParaRPr kumimoji="0" lang="en-US" sz="2000" i="1" u="none" strike="noStrike" kern="1200" cap="none" spc="0" normalizeH="0" baseline="0" noProof="0" dirty="0">
              <a:ln>
                <a:noFill/>
              </a:ln>
              <a:solidFill>
                <a:schemeClr val="bg1">
                  <a:lumMod val="50000"/>
                </a:schemeClr>
              </a:solidFill>
              <a:effectLst/>
              <a:uLnTx/>
              <a:uFillTx/>
              <a:latin typeface="Arial" panose="020B0604020202020204"/>
              <a:ea typeface="+mn-ea"/>
              <a:cs typeface="+mn-cs"/>
            </a:endParaRPr>
          </a:p>
          <a:p>
            <a:pPr marL="457200" marR="0" lvl="0" indent="-457200" algn="l" defTabSz="914400" rtl="0" eaLnBrk="1" fontAlgn="auto" latinLnBrk="0" hangingPunct="1">
              <a:lnSpc>
                <a:spcPct val="14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srgbClr val="C00000"/>
                </a:solidFill>
                <a:effectLst/>
                <a:uLnTx/>
                <a:uFillTx/>
                <a:latin typeface="Arial" panose="020B0604020202020204"/>
                <a:ea typeface="+mn-ea"/>
                <a:cs typeface="+mn-cs"/>
              </a:rPr>
              <a:t>Follow-up Works and Conclusion</a:t>
            </a:r>
          </a:p>
        </p:txBody>
      </p:sp>
    </p:spTree>
    <p:extLst>
      <p:ext uri="{BB962C8B-B14F-4D97-AF65-F5344CB8AC3E}">
        <p14:creationId xmlns:p14="http://schemas.microsoft.com/office/powerpoint/2010/main" val="598100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7628EC-BE16-4A7B-841D-FE306D3A23DF}"/>
              </a:ext>
            </a:extLst>
          </p:cNvPr>
          <p:cNvSpPr>
            <a:spLocks noGrp="1"/>
          </p:cNvSpPr>
          <p:nvPr>
            <p:ph type="title"/>
          </p:nvPr>
        </p:nvSpPr>
        <p:spPr>
          <a:solidFill>
            <a:schemeClr val="bg1"/>
          </a:solidFill>
        </p:spPr>
        <p:txBody>
          <a:bodyPr/>
          <a:lstStyle/>
          <a:p>
            <a:r>
              <a:rPr lang="en-US" altLang="zh-CN" dirty="0"/>
              <a:t>Today, </a:t>
            </a:r>
            <a:r>
              <a:rPr lang="en-US" altLang="zh-CN" u="sng" dirty="0">
                <a:solidFill>
                  <a:srgbClr val="C00000"/>
                </a:solidFill>
              </a:rPr>
              <a:t>AI is Going </a:t>
            </a:r>
            <a:r>
              <a:rPr lang="en-US" altLang="zh-CN" dirty="0"/>
              <a:t>to Every Embedded Computing Hardware   </a:t>
            </a:r>
            <a:endParaRPr lang="zh-CN" altLang="en-US" dirty="0"/>
          </a:p>
        </p:txBody>
      </p:sp>
      <p:sp>
        <p:nvSpPr>
          <p:cNvPr id="4" name="灯片编号占位符 3">
            <a:extLst>
              <a:ext uri="{FF2B5EF4-FFF2-40B4-BE49-F238E27FC236}">
                <a16:creationId xmlns:a16="http://schemas.microsoft.com/office/drawing/2014/main" id="{00513814-6E87-4C27-B7B6-3B029506F28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769ECE-14F6-B44C-AB5F-842EA3B12E22}" type="slidenum">
              <a:rPr kumimoji="0" lang="en-US" sz="1200" b="0" i="0" u="none" strike="noStrike" kern="1200" cap="none" spc="0" normalizeH="0" baseline="0" noProof="0" smtClean="0">
                <a:ln>
                  <a:noFill/>
                </a:ln>
                <a:solidFill>
                  <a:prstClr val="white">
                    <a:lumMod val="75000"/>
                  </a:prstClr>
                </a:solidFill>
                <a:effectLst/>
                <a:uLnTx/>
                <a:uFillTx/>
                <a:latin typeface="Times New Roman"/>
                <a:ea typeface="+mn-ea"/>
                <a:cs typeface="Times New Roman"/>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white">
                  <a:lumMod val="75000"/>
                </a:prstClr>
              </a:solidFill>
              <a:effectLst/>
              <a:uLnTx/>
              <a:uFillTx/>
              <a:latin typeface="Times New Roman"/>
              <a:ea typeface="+mn-ea"/>
              <a:cs typeface="Times New Roman"/>
            </a:endParaRPr>
          </a:p>
        </p:txBody>
      </p:sp>
      <p:pic>
        <p:nvPicPr>
          <p:cNvPr id="14" name="图片 13" descr="Technician Farmer Use Wifi Computer Control Agriculture Drone ...">
            <a:extLst>
              <a:ext uri="{FF2B5EF4-FFF2-40B4-BE49-F238E27FC236}">
                <a16:creationId xmlns:a16="http://schemas.microsoft.com/office/drawing/2014/main" id="{223C1AA7-7CE0-4551-9863-8D6899F0F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18" r="425"/>
          <a:stretch>
            <a:fillRect/>
          </a:stretch>
        </p:blipFill>
        <p:spPr bwMode="auto">
          <a:xfrm>
            <a:off x="437742" y="1264243"/>
            <a:ext cx="2451275" cy="1661837"/>
          </a:xfrm>
          <a:custGeom>
            <a:avLst/>
            <a:gdLst>
              <a:gd name="connsiteX0" fmla="*/ 276978 w 2451275"/>
              <a:gd name="connsiteY0" fmla="*/ 0 h 1661837"/>
              <a:gd name="connsiteX1" fmla="*/ 2174297 w 2451275"/>
              <a:gd name="connsiteY1" fmla="*/ 0 h 1661837"/>
              <a:gd name="connsiteX2" fmla="*/ 2451275 w 2451275"/>
              <a:gd name="connsiteY2" fmla="*/ 276978 h 1661837"/>
              <a:gd name="connsiteX3" fmla="*/ 2451275 w 2451275"/>
              <a:gd name="connsiteY3" fmla="*/ 1384859 h 1661837"/>
              <a:gd name="connsiteX4" fmla="*/ 2174297 w 2451275"/>
              <a:gd name="connsiteY4" fmla="*/ 1661837 h 1661837"/>
              <a:gd name="connsiteX5" fmla="*/ 276978 w 2451275"/>
              <a:gd name="connsiteY5" fmla="*/ 1661837 h 1661837"/>
              <a:gd name="connsiteX6" fmla="*/ 0 w 2451275"/>
              <a:gd name="connsiteY6" fmla="*/ 1384859 h 1661837"/>
              <a:gd name="connsiteX7" fmla="*/ 0 w 2451275"/>
              <a:gd name="connsiteY7" fmla="*/ 276978 h 1661837"/>
              <a:gd name="connsiteX8" fmla="*/ 276978 w 2451275"/>
              <a:gd name="connsiteY8" fmla="*/ 0 h 166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275" h="1661837">
                <a:moveTo>
                  <a:pt x="276978" y="0"/>
                </a:moveTo>
                <a:lnTo>
                  <a:pt x="2174297" y="0"/>
                </a:lnTo>
                <a:cubicBezTo>
                  <a:pt x="2327268" y="0"/>
                  <a:pt x="2451275" y="124007"/>
                  <a:pt x="2451275" y="276978"/>
                </a:cubicBezTo>
                <a:lnTo>
                  <a:pt x="2451275" y="1384859"/>
                </a:lnTo>
                <a:cubicBezTo>
                  <a:pt x="2451275" y="1537830"/>
                  <a:pt x="2327268" y="1661837"/>
                  <a:pt x="2174297" y="1661837"/>
                </a:cubicBezTo>
                <a:lnTo>
                  <a:pt x="276978" y="1661837"/>
                </a:lnTo>
                <a:cubicBezTo>
                  <a:pt x="124007" y="1661837"/>
                  <a:pt x="0" y="1537830"/>
                  <a:pt x="0" y="1384859"/>
                </a:cubicBezTo>
                <a:lnTo>
                  <a:pt x="0" y="276978"/>
                </a:lnTo>
                <a:cubicBezTo>
                  <a:pt x="0" y="124007"/>
                  <a:pt x="124007" y="0"/>
                  <a:pt x="276978" y="0"/>
                </a:cubicBezTo>
                <a:close/>
              </a:path>
            </a:pathLst>
          </a:cu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8333F417-1A3E-4F33-8BCE-262EF62B931C}"/>
              </a:ext>
            </a:extLst>
          </p:cNvPr>
          <p:cNvSpPr/>
          <p:nvPr/>
        </p:nvSpPr>
        <p:spPr>
          <a:xfrm>
            <a:off x="981143" y="3028890"/>
            <a:ext cx="1364476"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Agriculture</a:t>
            </a:r>
            <a:endPar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15" name="图片 14">
            <a:extLst>
              <a:ext uri="{FF2B5EF4-FFF2-40B4-BE49-F238E27FC236}">
                <a16:creationId xmlns:a16="http://schemas.microsoft.com/office/drawing/2014/main" id="{39B04E25-C44E-4C72-AF7A-B7CB5D6F4163}"/>
              </a:ext>
            </a:extLst>
          </p:cNvPr>
          <p:cNvPicPr>
            <a:picLocks noChangeAspect="1"/>
          </p:cNvPicPr>
          <p:nvPr/>
        </p:nvPicPr>
        <p:blipFill>
          <a:blip r:embed="rId4"/>
          <a:srcRect l="3526" r="8146"/>
          <a:stretch>
            <a:fillRect/>
          </a:stretch>
        </p:blipFill>
        <p:spPr>
          <a:xfrm>
            <a:off x="3290998" y="1264243"/>
            <a:ext cx="2451275" cy="1661837"/>
          </a:xfrm>
          <a:custGeom>
            <a:avLst/>
            <a:gdLst>
              <a:gd name="connsiteX0" fmla="*/ 276978 w 2451275"/>
              <a:gd name="connsiteY0" fmla="*/ 0 h 1661837"/>
              <a:gd name="connsiteX1" fmla="*/ 2174297 w 2451275"/>
              <a:gd name="connsiteY1" fmla="*/ 0 h 1661837"/>
              <a:gd name="connsiteX2" fmla="*/ 2451275 w 2451275"/>
              <a:gd name="connsiteY2" fmla="*/ 276978 h 1661837"/>
              <a:gd name="connsiteX3" fmla="*/ 2451275 w 2451275"/>
              <a:gd name="connsiteY3" fmla="*/ 1384859 h 1661837"/>
              <a:gd name="connsiteX4" fmla="*/ 2174297 w 2451275"/>
              <a:gd name="connsiteY4" fmla="*/ 1661837 h 1661837"/>
              <a:gd name="connsiteX5" fmla="*/ 276978 w 2451275"/>
              <a:gd name="connsiteY5" fmla="*/ 1661837 h 1661837"/>
              <a:gd name="connsiteX6" fmla="*/ 0 w 2451275"/>
              <a:gd name="connsiteY6" fmla="*/ 1384859 h 1661837"/>
              <a:gd name="connsiteX7" fmla="*/ 0 w 2451275"/>
              <a:gd name="connsiteY7" fmla="*/ 276978 h 1661837"/>
              <a:gd name="connsiteX8" fmla="*/ 276978 w 2451275"/>
              <a:gd name="connsiteY8" fmla="*/ 0 h 166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275" h="1661837">
                <a:moveTo>
                  <a:pt x="276978" y="0"/>
                </a:moveTo>
                <a:lnTo>
                  <a:pt x="2174297" y="0"/>
                </a:lnTo>
                <a:cubicBezTo>
                  <a:pt x="2327268" y="0"/>
                  <a:pt x="2451275" y="124007"/>
                  <a:pt x="2451275" y="276978"/>
                </a:cubicBezTo>
                <a:lnTo>
                  <a:pt x="2451275" y="1384859"/>
                </a:lnTo>
                <a:cubicBezTo>
                  <a:pt x="2451275" y="1537830"/>
                  <a:pt x="2327268" y="1661837"/>
                  <a:pt x="2174297" y="1661837"/>
                </a:cubicBezTo>
                <a:lnTo>
                  <a:pt x="276978" y="1661837"/>
                </a:lnTo>
                <a:cubicBezTo>
                  <a:pt x="124007" y="1661837"/>
                  <a:pt x="0" y="1537830"/>
                  <a:pt x="0" y="1384859"/>
                </a:cubicBezTo>
                <a:lnTo>
                  <a:pt x="0" y="276978"/>
                </a:lnTo>
                <a:cubicBezTo>
                  <a:pt x="0" y="124007"/>
                  <a:pt x="124007" y="0"/>
                  <a:pt x="276978" y="0"/>
                </a:cubicBezTo>
                <a:close/>
              </a:path>
            </a:pathLst>
          </a:custGeom>
        </p:spPr>
      </p:pic>
      <p:sp>
        <p:nvSpPr>
          <p:cNvPr id="7" name="矩形 6">
            <a:extLst>
              <a:ext uri="{FF2B5EF4-FFF2-40B4-BE49-F238E27FC236}">
                <a16:creationId xmlns:a16="http://schemas.microsoft.com/office/drawing/2014/main" id="{75C24910-072E-4413-8547-BE8858D00108}"/>
              </a:ext>
            </a:extLst>
          </p:cNvPr>
          <p:cNvSpPr/>
          <p:nvPr/>
        </p:nvSpPr>
        <p:spPr>
          <a:xfrm>
            <a:off x="4070022" y="3028890"/>
            <a:ext cx="1021433"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Military</a:t>
            </a:r>
            <a:endPar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16" name="图片 15" descr="CYBERSECURITY: DOE, utilities seek the ultimate shield against ...">
            <a:extLst>
              <a:ext uri="{FF2B5EF4-FFF2-40B4-BE49-F238E27FC236}">
                <a16:creationId xmlns:a16="http://schemas.microsoft.com/office/drawing/2014/main" id="{7E53D21D-2836-4DA5-9C73-B9CE740A02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023" r="12023"/>
          <a:stretch>
            <a:fillRect/>
          </a:stretch>
        </p:blipFill>
        <p:spPr bwMode="auto">
          <a:xfrm>
            <a:off x="6361623" y="1264243"/>
            <a:ext cx="2451275" cy="1661836"/>
          </a:xfrm>
          <a:custGeom>
            <a:avLst/>
            <a:gdLst>
              <a:gd name="connsiteX0" fmla="*/ 276968 w 2451275"/>
              <a:gd name="connsiteY0" fmla="*/ 0 h 1661836"/>
              <a:gd name="connsiteX1" fmla="*/ 2174307 w 2451275"/>
              <a:gd name="connsiteY1" fmla="*/ 0 h 1661836"/>
              <a:gd name="connsiteX2" fmla="*/ 2230118 w 2451275"/>
              <a:gd name="connsiteY2" fmla="*/ 5626 h 1661836"/>
              <a:gd name="connsiteX3" fmla="*/ 2451275 w 2451275"/>
              <a:gd name="connsiteY3" fmla="*/ 276977 h 1661836"/>
              <a:gd name="connsiteX4" fmla="*/ 2451275 w 2451275"/>
              <a:gd name="connsiteY4" fmla="*/ 1384858 h 1661836"/>
              <a:gd name="connsiteX5" fmla="*/ 2174297 w 2451275"/>
              <a:gd name="connsiteY5" fmla="*/ 1661836 h 1661836"/>
              <a:gd name="connsiteX6" fmla="*/ 276978 w 2451275"/>
              <a:gd name="connsiteY6" fmla="*/ 1661836 h 1661836"/>
              <a:gd name="connsiteX7" fmla="*/ 0 w 2451275"/>
              <a:gd name="connsiteY7" fmla="*/ 1384858 h 1661836"/>
              <a:gd name="connsiteX8" fmla="*/ 0 w 2451275"/>
              <a:gd name="connsiteY8" fmla="*/ 276977 h 1661836"/>
              <a:gd name="connsiteX9" fmla="*/ 221157 w 2451275"/>
              <a:gd name="connsiteY9" fmla="*/ 5626 h 166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1275" h="1661836">
                <a:moveTo>
                  <a:pt x="276968" y="0"/>
                </a:moveTo>
                <a:lnTo>
                  <a:pt x="2174307" y="0"/>
                </a:lnTo>
                <a:lnTo>
                  <a:pt x="2230118" y="5626"/>
                </a:lnTo>
                <a:cubicBezTo>
                  <a:pt x="2356332" y="31453"/>
                  <a:pt x="2451275" y="143127"/>
                  <a:pt x="2451275" y="276977"/>
                </a:cubicBezTo>
                <a:lnTo>
                  <a:pt x="2451275" y="1384858"/>
                </a:lnTo>
                <a:cubicBezTo>
                  <a:pt x="2451275" y="1537829"/>
                  <a:pt x="2327268" y="1661836"/>
                  <a:pt x="2174297" y="1661836"/>
                </a:cubicBezTo>
                <a:lnTo>
                  <a:pt x="276978" y="1661836"/>
                </a:lnTo>
                <a:cubicBezTo>
                  <a:pt x="124007" y="1661836"/>
                  <a:pt x="0" y="1537829"/>
                  <a:pt x="0" y="1384858"/>
                </a:cubicBezTo>
                <a:lnTo>
                  <a:pt x="0" y="276977"/>
                </a:lnTo>
                <a:cubicBezTo>
                  <a:pt x="0" y="143127"/>
                  <a:pt x="94943" y="31453"/>
                  <a:pt x="221157" y="5626"/>
                </a:cubicBezTo>
                <a:close/>
              </a:path>
            </a:pathLst>
          </a:cu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B68BDBF9-861D-48A9-AA72-2A18B62BB4E8}"/>
              </a:ext>
            </a:extLst>
          </p:cNvPr>
          <p:cNvSpPr/>
          <p:nvPr/>
        </p:nvSpPr>
        <p:spPr>
          <a:xfrm>
            <a:off x="6758348" y="3028890"/>
            <a:ext cx="1657826"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Power System</a:t>
            </a:r>
            <a:endPar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3" name="矩形 22">
            <a:extLst>
              <a:ext uri="{FF2B5EF4-FFF2-40B4-BE49-F238E27FC236}">
                <a16:creationId xmlns:a16="http://schemas.microsoft.com/office/drawing/2014/main" id="{C716B437-3E87-40B3-8C0B-65FEA12D106E}"/>
              </a:ext>
            </a:extLst>
          </p:cNvPr>
          <p:cNvSpPr/>
          <p:nvPr/>
        </p:nvSpPr>
        <p:spPr>
          <a:xfrm>
            <a:off x="9801432" y="3028890"/>
            <a:ext cx="1492716"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Manufacture</a:t>
            </a:r>
            <a:endPar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26" name="图片 25" descr="3 Reasons Why Sloppy Thinking Leads to Careless Educational ICT ...">
            <a:extLst>
              <a:ext uri="{FF2B5EF4-FFF2-40B4-BE49-F238E27FC236}">
                <a16:creationId xmlns:a16="http://schemas.microsoft.com/office/drawing/2014/main" id="{81E7FCA8-9E1A-4BC5-B798-83D8B29AFA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995" t="725" r="21644"/>
          <a:stretch>
            <a:fillRect/>
          </a:stretch>
        </p:blipFill>
        <p:spPr bwMode="auto">
          <a:xfrm>
            <a:off x="372585" y="3833631"/>
            <a:ext cx="2451275" cy="1661836"/>
          </a:xfrm>
          <a:custGeom>
            <a:avLst/>
            <a:gdLst>
              <a:gd name="connsiteX0" fmla="*/ 276978 w 2451275"/>
              <a:gd name="connsiteY0" fmla="*/ 0 h 1661836"/>
              <a:gd name="connsiteX1" fmla="*/ 2174297 w 2451275"/>
              <a:gd name="connsiteY1" fmla="*/ 0 h 1661836"/>
              <a:gd name="connsiteX2" fmla="*/ 2451275 w 2451275"/>
              <a:gd name="connsiteY2" fmla="*/ 276978 h 1661836"/>
              <a:gd name="connsiteX3" fmla="*/ 2451275 w 2451275"/>
              <a:gd name="connsiteY3" fmla="*/ 1384858 h 1661836"/>
              <a:gd name="connsiteX4" fmla="*/ 2174297 w 2451275"/>
              <a:gd name="connsiteY4" fmla="*/ 1661836 h 1661836"/>
              <a:gd name="connsiteX5" fmla="*/ 276978 w 2451275"/>
              <a:gd name="connsiteY5" fmla="*/ 1661836 h 1661836"/>
              <a:gd name="connsiteX6" fmla="*/ 0 w 2451275"/>
              <a:gd name="connsiteY6" fmla="*/ 1384858 h 1661836"/>
              <a:gd name="connsiteX7" fmla="*/ 0 w 2451275"/>
              <a:gd name="connsiteY7" fmla="*/ 276978 h 1661836"/>
              <a:gd name="connsiteX8" fmla="*/ 276978 w 2451275"/>
              <a:gd name="connsiteY8" fmla="*/ 0 h 166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275" h="1661836">
                <a:moveTo>
                  <a:pt x="276978" y="0"/>
                </a:moveTo>
                <a:lnTo>
                  <a:pt x="2174297" y="0"/>
                </a:lnTo>
                <a:cubicBezTo>
                  <a:pt x="2327268" y="0"/>
                  <a:pt x="2451275" y="124007"/>
                  <a:pt x="2451275" y="276978"/>
                </a:cubicBezTo>
                <a:lnTo>
                  <a:pt x="2451275" y="1384858"/>
                </a:lnTo>
                <a:cubicBezTo>
                  <a:pt x="2451275" y="1537829"/>
                  <a:pt x="2327268" y="1661836"/>
                  <a:pt x="2174297" y="1661836"/>
                </a:cubicBezTo>
                <a:lnTo>
                  <a:pt x="276978" y="1661836"/>
                </a:lnTo>
                <a:cubicBezTo>
                  <a:pt x="124007" y="1661836"/>
                  <a:pt x="0" y="1537829"/>
                  <a:pt x="0" y="1384858"/>
                </a:cubicBezTo>
                <a:lnTo>
                  <a:pt x="0" y="276978"/>
                </a:lnTo>
                <a:cubicBezTo>
                  <a:pt x="0" y="124007"/>
                  <a:pt x="124007" y="0"/>
                  <a:pt x="276978" y="0"/>
                </a:cubicBezTo>
                <a:close/>
              </a:path>
            </a:pathLst>
          </a:custGeom>
          <a:noFill/>
          <a:extLst>
            <a:ext uri="{909E8E84-426E-40DD-AFC4-6F175D3DCCD1}">
              <a14:hiddenFill xmlns:a14="http://schemas.microsoft.com/office/drawing/2010/main">
                <a:solidFill>
                  <a:srgbClr val="FFFFFF"/>
                </a:solidFill>
              </a14:hiddenFill>
            </a:ext>
          </a:extLst>
        </p:spPr>
      </p:pic>
      <p:sp>
        <p:nvSpPr>
          <p:cNvPr id="27" name="矩形 26">
            <a:extLst>
              <a:ext uri="{FF2B5EF4-FFF2-40B4-BE49-F238E27FC236}">
                <a16:creationId xmlns:a16="http://schemas.microsoft.com/office/drawing/2014/main" id="{9CE61F98-6367-475B-9319-F1E25F306BC4}"/>
              </a:ext>
            </a:extLst>
          </p:cNvPr>
          <p:cNvSpPr/>
          <p:nvPr/>
        </p:nvSpPr>
        <p:spPr>
          <a:xfrm>
            <a:off x="1051674" y="5597755"/>
            <a:ext cx="1223412"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Education</a:t>
            </a:r>
            <a:endPar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33" name="图片 32" descr="Medical Device Operating System | RTOS, Pre-Certified for Safety ...">
            <a:extLst>
              <a:ext uri="{FF2B5EF4-FFF2-40B4-BE49-F238E27FC236}">
                <a16:creationId xmlns:a16="http://schemas.microsoft.com/office/drawing/2014/main" id="{4BDC620D-9E4F-433E-BF8D-F4835C4F15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3627" t="3219" r="9703" b="3219"/>
          <a:stretch>
            <a:fillRect/>
          </a:stretch>
        </p:blipFill>
        <p:spPr bwMode="auto">
          <a:xfrm>
            <a:off x="3290997" y="3833631"/>
            <a:ext cx="2451275" cy="1661836"/>
          </a:xfrm>
          <a:custGeom>
            <a:avLst/>
            <a:gdLst>
              <a:gd name="connsiteX0" fmla="*/ 276978 w 2451275"/>
              <a:gd name="connsiteY0" fmla="*/ 0 h 1661836"/>
              <a:gd name="connsiteX1" fmla="*/ 2174297 w 2451275"/>
              <a:gd name="connsiteY1" fmla="*/ 0 h 1661836"/>
              <a:gd name="connsiteX2" fmla="*/ 2451275 w 2451275"/>
              <a:gd name="connsiteY2" fmla="*/ 276978 h 1661836"/>
              <a:gd name="connsiteX3" fmla="*/ 2451275 w 2451275"/>
              <a:gd name="connsiteY3" fmla="*/ 1384858 h 1661836"/>
              <a:gd name="connsiteX4" fmla="*/ 2174297 w 2451275"/>
              <a:gd name="connsiteY4" fmla="*/ 1661836 h 1661836"/>
              <a:gd name="connsiteX5" fmla="*/ 276978 w 2451275"/>
              <a:gd name="connsiteY5" fmla="*/ 1661836 h 1661836"/>
              <a:gd name="connsiteX6" fmla="*/ 0 w 2451275"/>
              <a:gd name="connsiteY6" fmla="*/ 1384858 h 1661836"/>
              <a:gd name="connsiteX7" fmla="*/ 0 w 2451275"/>
              <a:gd name="connsiteY7" fmla="*/ 276978 h 1661836"/>
              <a:gd name="connsiteX8" fmla="*/ 276978 w 2451275"/>
              <a:gd name="connsiteY8" fmla="*/ 0 h 166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275" h="1661836">
                <a:moveTo>
                  <a:pt x="276978" y="0"/>
                </a:moveTo>
                <a:lnTo>
                  <a:pt x="2174297" y="0"/>
                </a:lnTo>
                <a:cubicBezTo>
                  <a:pt x="2327268" y="0"/>
                  <a:pt x="2451275" y="124007"/>
                  <a:pt x="2451275" y="276978"/>
                </a:cubicBezTo>
                <a:lnTo>
                  <a:pt x="2451275" y="1384858"/>
                </a:lnTo>
                <a:cubicBezTo>
                  <a:pt x="2451275" y="1537829"/>
                  <a:pt x="2327268" y="1661836"/>
                  <a:pt x="2174297" y="1661836"/>
                </a:cubicBezTo>
                <a:lnTo>
                  <a:pt x="276978" y="1661836"/>
                </a:lnTo>
                <a:cubicBezTo>
                  <a:pt x="124007" y="1661836"/>
                  <a:pt x="0" y="1537829"/>
                  <a:pt x="0" y="1384858"/>
                </a:cubicBezTo>
                <a:lnTo>
                  <a:pt x="0" y="276978"/>
                </a:lnTo>
                <a:cubicBezTo>
                  <a:pt x="0" y="124007"/>
                  <a:pt x="124007" y="0"/>
                  <a:pt x="276978" y="0"/>
                </a:cubicBezTo>
                <a:close/>
              </a:path>
            </a:pathLst>
          </a:custGeom>
          <a:noFill/>
          <a:extLst>
            <a:ext uri="{909E8E84-426E-40DD-AFC4-6F175D3DCCD1}">
              <a14:hiddenFill xmlns:a14="http://schemas.microsoft.com/office/drawing/2010/main">
                <a:solidFill>
                  <a:srgbClr val="FFFFFF"/>
                </a:solidFill>
              </a14:hiddenFill>
            </a:ext>
          </a:extLst>
        </p:spPr>
      </p:pic>
      <p:sp>
        <p:nvSpPr>
          <p:cNvPr id="34" name="矩形 33">
            <a:extLst>
              <a:ext uri="{FF2B5EF4-FFF2-40B4-BE49-F238E27FC236}">
                <a16:creationId xmlns:a16="http://schemas.microsoft.com/office/drawing/2014/main" id="{697D0778-17C3-411D-A37E-1A0D2EE76694}"/>
              </a:ext>
            </a:extLst>
          </p:cNvPr>
          <p:cNvSpPr/>
          <p:nvPr/>
        </p:nvSpPr>
        <p:spPr>
          <a:xfrm>
            <a:off x="3452946" y="5593757"/>
            <a:ext cx="2127377"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Medical Operation</a:t>
            </a:r>
            <a:endPar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36" name="图片 35" descr="How 'Embedded' Payment Providers are Transforming Fintech ...">
            <a:extLst>
              <a:ext uri="{FF2B5EF4-FFF2-40B4-BE49-F238E27FC236}">
                <a16:creationId xmlns:a16="http://schemas.microsoft.com/office/drawing/2014/main" id="{7E3A6388-83FB-45A5-B17C-6514E52B3F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7600" r="17599" b="3350"/>
          <a:stretch>
            <a:fillRect/>
          </a:stretch>
        </p:blipFill>
        <p:spPr bwMode="auto">
          <a:xfrm>
            <a:off x="6361623" y="3833631"/>
            <a:ext cx="2451275" cy="1661836"/>
          </a:xfrm>
          <a:custGeom>
            <a:avLst/>
            <a:gdLst>
              <a:gd name="connsiteX0" fmla="*/ 276978 w 2451275"/>
              <a:gd name="connsiteY0" fmla="*/ 0 h 1661836"/>
              <a:gd name="connsiteX1" fmla="*/ 2174297 w 2451275"/>
              <a:gd name="connsiteY1" fmla="*/ 0 h 1661836"/>
              <a:gd name="connsiteX2" fmla="*/ 2451275 w 2451275"/>
              <a:gd name="connsiteY2" fmla="*/ 276978 h 1661836"/>
              <a:gd name="connsiteX3" fmla="*/ 2451275 w 2451275"/>
              <a:gd name="connsiteY3" fmla="*/ 1384858 h 1661836"/>
              <a:gd name="connsiteX4" fmla="*/ 2174297 w 2451275"/>
              <a:gd name="connsiteY4" fmla="*/ 1661836 h 1661836"/>
              <a:gd name="connsiteX5" fmla="*/ 276978 w 2451275"/>
              <a:gd name="connsiteY5" fmla="*/ 1661836 h 1661836"/>
              <a:gd name="connsiteX6" fmla="*/ 0 w 2451275"/>
              <a:gd name="connsiteY6" fmla="*/ 1384858 h 1661836"/>
              <a:gd name="connsiteX7" fmla="*/ 0 w 2451275"/>
              <a:gd name="connsiteY7" fmla="*/ 276978 h 1661836"/>
              <a:gd name="connsiteX8" fmla="*/ 276978 w 2451275"/>
              <a:gd name="connsiteY8" fmla="*/ 0 h 166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275" h="1661836">
                <a:moveTo>
                  <a:pt x="276978" y="0"/>
                </a:moveTo>
                <a:lnTo>
                  <a:pt x="2174297" y="0"/>
                </a:lnTo>
                <a:cubicBezTo>
                  <a:pt x="2327268" y="0"/>
                  <a:pt x="2451275" y="124007"/>
                  <a:pt x="2451275" y="276978"/>
                </a:cubicBezTo>
                <a:lnTo>
                  <a:pt x="2451275" y="1384858"/>
                </a:lnTo>
                <a:cubicBezTo>
                  <a:pt x="2451275" y="1537829"/>
                  <a:pt x="2327268" y="1661836"/>
                  <a:pt x="2174297" y="1661836"/>
                </a:cubicBezTo>
                <a:lnTo>
                  <a:pt x="276978" y="1661836"/>
                </a:lnTo>
                <a:cubicBezTo>
                  <a:pt x="124007" y="1661836"/>
                  <a:pt x="0" y="1537829"/>
                  <a:pt x="0" y="1384858"/>
                </a:cubicBezTo>
                <a:lnTo>
                  <a:pt x="0" y="276978"/>
                </a:lnTo>
                <a:cubicBezTo>
                  <a:pt x="0" y="124007"/>
                  <a:pt x="124007" y="0"/>
                  <a:pt x="276978" y="0"/>
                </a:cubicBezTo>
                <a:close/>
              </a:path>
            </a:pathLst>
          </a:custGeom>
          <a:noFill/>
          <a:extLst>
            <a:ext uri="{909E8E84-426E-40DD-AFC4-6F175D3DCCD1}">
              <a14:hiddenFill xmlns:a14="http://schemas.microsoft.com/office/drawing/2010/main">
                <a:solidFill>
                  <a:srgbClr val="FFFFFF"/>
                </a:solidFill>
              </a14:hiddenFill>
            </a:ext>
          </a:extLst>
        </p:spPr>
      </p:pic>
      <p:sp>
        <p:nvSpPr>
          <p:cNvPr id="37" name="矩形 36">
            <a:extLst>
              <a:ext uri="{FF2B5EF4-FFF2-40B4-BE49-F238E27FC236}">
                <a16:creationId xmlns:a16="http://schemas.microsoft.com/office/drawing/2014/main" id="{ED83F257-2E69-4ED7-AFBA-64A9BE62CF1C}"/>
              </a:ext>
            </a:extLst>
          </p:cNvPr>
          <p:cNvSpPr/>
          <p:nvPr/>
        </p:nvSpPr>
        <p:spPr>
          <a:xfrm>
            <a:off x="7090970" y="5597755"/>
            <a:ext cx="992580" cy="4001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Finance</a:t>
            </a:r>
            <a:endPar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9" name="矩形 38">
            <a:extLst>
              <a:ext uri="{FF2B5EF4-FFF2-40B4-BE49-F238E27FC236}">
                <a16:creationId xmlns:a16="http://schemas.microsoft.com/office/drawing/2014/main" id="{8CB4C5DA-A7DD-45B3-B106-6EE5A634ED89}"/>
              </a:ext>
            </a:extLst>
          </p:cNvPr>
          <p:cNvSpPr/>
          <p:nvPr/>
        </p:nvSpPr>
        <p:spPr>
          <a:xfrm>
            <a:off x="10082023" y="4195737"/>
            <a:ext cx="893194" cy="707886"/>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endParaRPr kumimoji="0" lang="zh-CN" altLang="en-US" sz="4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24" name="图片 23" descr="How will the electric vehicle evolution affect stamping manufacture?">
            <a:extLst>
              <a:ext uri="{FF2B5EF4-FFF2-40B4-BE49-F238E27FC236}">
                <a16:creationId xmlns:a16="http://schemas.microsoft.com/office/drawing/2014/main" id="{D7A2E2CD-AF35-4BA3-A15D-5166A489D6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2130" t="1955" r="2777" b="1391"/>
          <a:stretch>
            <a:fillRect/>
          </a:stretch>
        </p:blipFill>
        <p:spPr bwMode="auto">
          <a:xfrm>
            <a:off x="9369347" y="1264242"/>
            <a:ext cx="2451275" cy="1661837"/>
          </a:xfrm>
          <a:custGeom>
            <a:avLst/>
            <a:gdLst>
              <a:gd name="connsiteX0" fmla="*/ 276978 w 2451275"/>
              <a:gd name="connsiteY0" fmla="*/ 0 h 1661837"/>
              <a:gd name="connsiteX1" fmla="*/ 2174297 w 2451275"/>
              <a:gd name="connsiteY1" fmla="*/ 0 h 1661837"/>
              <a:gd name="connsiteX2" fmla="*/ 2451275 w 2451275"/>
              <a:gd name="connsiteY2" fmla="*/ 276978 h 1661837"/>
              <a:gd name="connsiteX3" fmla="*/ 2451275 w 2451275"/>
              <a:gd name="connsiteY3" fmla="*/ 1384859 h 1661837"/>
              <a:gd name="connsiteX4" fmla="*/ 2174297 w 2451275"/>
              <a:gd name="connsiteY4" fmla="*/ 1661837 h 1661837"/>
              <a:gd name="connsiteX5" fmla="*/ 276978 w 2451275"/>
              <a:gd name="connsiteY5" fmla="*/ 1661837 h 1661837"/>
              <a:gd name="connsiteX6" fmla="*/ 0 w 2451275"/>
              <a:gd name="connsiteY6" fmla="*/ 1384859 h 1661837"/>
              <a:gd name="connsiteX7" fmla="*/ 0 w 2451275"/>
              <a:gd name="connsiteY7" fmla="*/ 276978 h 1661837"/>
              <a:gd name="connsiteX8" fmla="*/ 276978 w 2451275"/>
              <a:gd name="connsiteY8" fmla="*/ 0 h 166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275" h="1661837">
                <a:moveTo>
                  <a:pt x="276978" y="0"/>
                </a:moveTo>
                <a:lnTo>
                  <a:pt x="2174297" y="0"/>
                </a:lnTo>
                <a:cubicBezTo>
                  <a:pt x="2327268" y="0"/>
                  <a:pt x="2451275" y="124007"/>
                  <a:pt x="2451275" y="276978"/>
                </a:cubicBezTo>
                <a:lnTo>
                  <a:pt x="2451275" y="1384859"/>
                </a:lnTo>
                <a:cubicBezTo>
                  <a:pt x="2451275" y="1537830"/>
                  <a:pt x="2327268" y="1661837"/>
                  <a:pt x="2174297" y="1661837"/>
                </a:cubicBezTo>
                <a:lnTo>
                  <a:pt x="276978" y="1661837"/>
                </a:lnTo>
                <a:cubicBezTo>
                  <a:pt x="124007" y="1661837"/>
                  <a:pt x="0" y="1537830"/>
                  <a:pt x="0" y="1384859"/>
                </a:cubicBezTo>
                <a:lnTo>
                  <a:pt x="0" y="276978"/>
                </a:lnTo>
                <a:cubicBezTo>
                  <a:pt x="0" y="124007"/>
                  <a:pt x="124007" y="0"/>
                  <a:pt x="27697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536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168672-ADF4-4071-94A2-3ED48FDE44F5}"/>
              </a:ext>
            </a:extLst>
          </p:cNvPr>
          <p:cNvSpPr/>
          <p:nvPr/>
        </p:nvSpPr>
        <p:spPr>
          <a:xfrm>
            <a:off x="6826550" y="2530569"/>
            <a:ext cx="5287095" cy="346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8C3EC04-BFDA-46A0-AB1E-19A7996B579F}"/>
              </a:ext>
            </a:extLst>
          </p:cNvPr>
          <p:cNvGrpSpPr/>
          <p:nvPr/>
        </p:nvGrpSpPr>
        <p:grpSpPr>
          <a:xfrm>
            <a:off x="64406" y="3270239"/>
            <a:ext cx="12049239" cy="3523401"/>
            <a:chOff x="64406" y="3270239"/>
            <a:chExt cx="12049239" cy="3523401"/>
          </a:xfrm>
        </p:grpSpPr>
        <p:sp>
          <p:nvSpPr>
            <p:cNvPr id="20" name="Rectangle 19">
              <a:extLst>
                <a:ext uri="{FF2B5EF4-FFF2-40B4-BE49-F238E27FC236}">
                  <a16:creationId xmlns:a16="http://schemas.microsoft.com/office/drawing/2014/main" id="{2A5DD3AF-67B7-494C-8C51-3631325C316C}"/>
                </a:ext>
              </a:extLst>
            </p:cNvPr>
            <p:cNvSpPr/>
            <p:nvPr/>
          </p:nvSpPr>
          <p:spPr>
            <a:xfrm>
              <a:off x="64406" y="3270239"/>
              <a:ext cx="12049239" cy="3523401"/>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8649D1F-9947-414F-BB9E-3123CC032098}"/>
                </a:ext>
              </a:extLst>
            </p:cNvPr>
            <p:cNvPicPr>
              <a:picLocks noChangeAspect="1" noChangeArrowheads="1"/>
            </p:cNvPicPr>
            <p:nvPr/>
          </p:nvPicPr>
          <p:blipFill>
            <a:blip r:embed="rId3"/>
            <a:srcRect/>
            <a:stretch/>
          </p:blipFill>
          <p:spPr bwMode="auto">
            <a:xfrm>
              <a:off x="77447" y="3701284"/>
              <a:ext cx="7138862" cy="29140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CE4895C-0819-4C15-817D-B75BF13A85EF}"/>
                </a:ext>
              </a:extLst>
            </p:cNvPr>
            <p:cNvSpPr txBox="1"/>
            <p:nvPr/>
          </p:nvSpPr>
          <p:spPr>
            <a:xfrm>
              <a:off x="96156" y="3322787"/>
              <a:ext cx="5551714" cy="369332"/>
            </a:xfrm>
            <a:prstGeom prst="rect">
              <a:avLst/>
            </a:prstGeom>
            <a:solidFill>
              <a:schemeClr val="tx2"/>
            </a:solidFill>
          </p:spPr>
          <p:txBody>
            <a:bodyPr wrap="square" rtlCol="0">
              <a:spAutoFit/>
            </a:bodyPr>
            <a:lstStyle/>
            <a:p>
              <a:pPr algn="ctr"/>
              <a:r>
                <a:rPr lang="en-US" altLang="zh-CN" b="1" dirty="0">
                  <a:solidFill>
                    <a:schemeClr val="bg1"/>
                  </a:solidFill>
                </a:rPr>
                <a:t>HW/SW Co-Design Stack using NAS</a:t>
              </a:r>
              <a:endParaRPr lang="en-US" b="1" dirty="0">
                <a:solidFill>
                  <a:schemeClr val="bg1"/>
                </a:solidFill>
              </a:endParaRPr>
            </a:p>
          </p:txBody>
        </p:sp>
      </p:grpSp>
      <p:sp>
        <p:nvSpPr>
          <p:cNvPr id="2" name="Title 1">
            <a:extLst>
              <a:ext uri="{FF2B5EF4-FFF2-40B4-BE49-F238E27FC236}">
                <a16:creationId xmlns:a16="http://schemas.microsoft.com/office/drawing/2014/main" id="{2E17ACE8-6C15-49EA-B46A-9A379BEA4478}"/>
              </a:ext>
            </a:extLst>
          </p:cNvPr>
          <p:cNvSpPr>
            <a:spLocks noGrp="1"/>
          </p:cNvSpPr>
          <p:nvPr>
            <p:ph type="title"/>
          </p:nvPr>
        </p:nvSpPr>
        <p:spPr/>
        <p:txBody>
          <a:bodyPr/>
          <a:lstStyle/>
          <a:p>
            <a:r>
              <a:rPr lang="en-US" dirty="0"/>
              <a:t>Design Stack Built By the Team</a:t>
            </a:r>
          </a:p>
        </p:txBody>
      </p:sp>
      <p:sp>
        <p:nvSpPr>
          <p:cNvPr id="21" name="Content Placeholder 6">
            <a:extLst>
              <a:ext uri="{FF2B5EF4-FFF2-40B4-BE49-F238E27FC236}">
                <a16:creationId xmlns:a16="http://schemas.microsoft.com/office/drawing/2014/main" id="{33042C5E-8FC4-4FE8-9173-6FD2568A3113}"/>
              </a:ext>
            </a:extLst>
          </p:cNvPr>
          <p:cNvSpPr txBox="1">
            <a:spLocks/>
          </p:cNvSpPr>
          <p:nvPr/>
        </p:nvSpPr>
        <p:spPr>
          <a:xfrm>
            <a:off x="6826550" y="2559144"/>
            <a:ext cx="5365450" cy="739670"/>
          </a:xfrm>
          <a:prstGeom prst="rect">
            <a:avLst/>
          </a:prstGeom>
        </p:spPr>
        <p:txBody>
          <a:bodyPr vert="horz" lIns="91440" tIns="45720" rIns="91440" bIns="45720" rtlCol="0">
            <a:normAutofit/>
          </a:bodyPr>
          <a:lstStyle>
            <a:lvl1pPr marL="457178" indent="-457178" algn="l" defTabSz="914354"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mn-ea"/>
                <a:cs typeface="+mn-cs"/>
              </a:defRPr>
            </a:lvl1pPr>
            <a:lvl2pPr marL="457178" indent="0" algn="l" defTabSz="914354" rtl="0" eaLnBrk="1" latinLnBrk="0" hangingPunct="1">
              <a:lnSpc>
                <a:spcPct val="100000"/>
              </a:lnSpc>
              <a:spcBef>
                <a:spcPts val="500"/>
              </a:spcBef>
              <a:buFont typeface="Arial" panose="020B0604020202020204" pitchFamily="34" charset="0"/>
              <a:buNone/>
              <a:defRPr sz="2400" b="0" i="0" kern="1200">
                <a:solidFill>
                  <a:schemeClr val="tx1"/>
                </a:solidFill>
                <a:latin typeface="+mn-lt"/>
                <a:ea typeface="+mn-ea"/>
                <a:cs typeface="+mn-cs"/>
              </a:defRPr>
            </a:lvl2pPr>
            <a:lvl3pPr marL="914354" indent="0" algn="l" defTabSz="914354" rtl="0" eaLnBrk="1" latinLnBrk="0" hangingPunct="1">
              <a:lnSpc>
                <a:spcPct val="100000"/>
              </a:lnSpc>
              <a:spcBef>
                <a:spcPts val="500"/>
              </a:spcBef>
              <a:buFont typeface="Arial" panose="020B0604020202020204" pitchFamily="34" charset="0"/>
              <a:buNone/>
              <a:defRPr sz="2400" b="0" i="0" kern="1200">
                <a:solidFill>
                  <a:schemeClr val="tx1"/>
                </a:solidFill>
                <a:latin typeface="+mn-lt"/>
                <a:ea typeface="+mn-ea"/>
                <a:cs typeface="+mn-cs"/>
              </a:defRPr>
            </a:lvl3pPr>
            <a:lvl4pPr marL="1371532" indent="0" algn="l" defTabSz="914354" rtl="0" eaLnBrk="1" latinLnBrk="0" hangingPunct="1">
              <a:lnSpc>
                <a:spcPct val="100000"/>
              </a:lnSpc>
              <a:spcBef>
                <a:spcPts val="500"/>
              </a:spcBef>
              <a:buFont typeface="Arial" panose="020B0604020202020204" pitchFamily="34" charset="0"/>
              <a:buNone/>
              <a:defRPr sz="2400" b="0" i="0" kern="1200">
                <a:solidFill>
                  <a:schemeClr val="tx1"/>
                </a:solidFill>
                <a:latin typeface="+mn-lt"/>
                <a:ea typeface="+mn-ea"/>
                <a:cs typeface="+mn-cs"/>
              </a:defRPr>
            </a:lvl4pPr>
            <a:lvl5pPr marL="1828709" indent="0" algn="l" defTabSz="914354" rtl="0" eaLnBrk="1" latinLnBrk="0" hangingPunct="1">
              <a:lnSpc>
                <a:spcPct val="100000"/>
              </a:lnSpc>
              <a:spcBef>
                <a:spcPts val="500"/>
              </a:spcBef>
              <a:buFont typeface="Arial" panose="020B0604020202020204" pitchFamily="34" charset="0"/>
              <a:buNone/>
              <a:defRPr sz="2400" b="0" i="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40080" lvl="1" indent="-182880">
              <a:buFont typeface="Arial" panose="020B0604020202020204" pitchFamily="34" charset="0"/>
              <a:buChar char="•"/>
            </a:pPr>
            <a:r>
              <a:rPr lang="en-US" sz="1600" b="1" dirty="0">
                <a:solidFill>
                  <a:srgbClr val="C00000"/>
                </a:solidFill>
              </a:rPr>
              <a:t>HW/SW Co-Design</a:t>
            </a:r>
          </a:p>
          <a:p>
            <a:pPr marL="640080" lvl="1" indent="-182880">
              <a:buFont typeface="Arial" panose="020B0604020202020204" pitchFamily="34" charset="0"/>
              <a:buChar char="•"/>
            </a:pPr>
            <a:r>
              <a:rPr lang="en-US" sz="1600" b="1" dirty="0">
                <a:solidFill>
                  <a:srgbClr val="0070C0"/>
                </a:solidFill>
              </a:rPr>
              <a:t>Quantum Machine Learning</a:t>
            </a:r>
          </a:p>
        </p:txBody>
      </p:sp>
      <p:cxnSp>
        <p:nvCxnSpPr>
          <p:cNvPr id="6" name="Connector: Elbow 5">
            <a:extLst>
              <a:ext uri="{FF2B5EF4-FFF2-40B4-BE49-F238E27FC236}">
                <a16:creationId xmlns:a16="http://schemas.microsoft.com/office/drawing/2014/main" id="{F9FBFC63-20AF-4D64-AE1D-8C1DEDA54AB7}"/>
              </a:ext>
            </a:extLst>
          </p:cNvPr>
          <p:cNvCxnSpPr>
            <a:cxnSpLocks/>
            <a:endCxn id="20" idx="0"/>
          </p:cNvCxnSpPr>
          <p:nvPr/>
        </p:nvCxnSpPr>
        <p:spPr>
          <a:xfrm rot="10800000" flipV="1">
            <a:off x="6089027" y="2710543"/>
            <a:ext cx="1328685" cy="559696"/>
          </a:xfrm>
          <a:prstGeom prst="bentConnector2">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pic>
        <p:nvPicPr>
          <p:cNvPr id="1028" name="Picture 4">
            <a:extLst>
              <a:ext uri="{FF2B5EF4-FFF2-40B4-BE49-F238E27FC236}">
                <a16:creationId xmlns:a16="http://schemas.microsoft.com/office/drawing/2014/main" id="{0B8D4B2C-2E08-4E02-BEDA-02F9D35E961E}"/>
              </a:ext>
            </a:extLst>
          </p:cNvPr>
          <p:cNvPicPr>
            <a:picLocks noChangeAspect="1" noChangeArrowheads="1"/>
          </p:cNvPicPr>
          <p:nvPr/>
        </p:nvPicPr>
        <p:blipFill>
          <a:blip r:embed="rId4"/>
          <a:srcRect/>
          <a:stretch/>
        </p:blipFill>
        <p:spPr bwMode="auto">
          <a:xfrm>
            <a:off x="8850753" y="6036814"/>
            <a:ext cx="1454632" cy="60411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8D072B5-00DC-41AA-970B-54409B57B4EE}"/>
              </a:ext>
            </a:extLst>
          </p:cNvPr>
          <p:cNvSpPr txBox="1"/>
          <p:nvPr/>
        </p:nvSpPr>
        <p:spPr>
          <a:xfrm>
            <a:off x="7215681" y="5962498"/>
            <a:ext cx="1737180" cy="646331"/>
          </a:xfrm>
          <a:prstGeom prst="rect">
            <a:avLst/>
          </a:prstGeom>
          <a:noFill/>
        </p:spPr>
        <p:txBody>
          <a:bodyPr wrap="square">
            <a:spAutoFit/>
          </a:bodyPr>
          <a:lstStyle/>
          <a:p>
            <a:r>
              <a:rPr lang="en-US" b="1" dirty="0">
                <a:solidFill>
                  <a:srgbClr val="C00000"/>
                </a:solidFill>
              </a:rPr>
              <a:t>Best Paper </a:t>
            </a:r>
          </a:p>
          <a:p>
            <a:r>
              <a:rPr lang="en-US" b="1" dirty="0">
                <a:solidFill>
                  <a:srgbClr val="C00000"/>
                </a:solidFill>
              </a:rPr>
              <a:t>Nominations:</a:t>
            </a:r>
          </a:p>
        </p:txBody>
      </p:sp>
      <p:pic>
        <p:nvPicPr>
          <p:cNvPr id="1030" name="Picture 6" descr="Home - Embedded Systems Week">
            <a:extLst>
              <a:ext uri="{FF2B5EF4-FFF2-40B4-BE49-F238E27FC236}">
                <a16:creationId xmlns:a16="http://schemas.microsoft.com/office/drawing/2014/main" id="{25808831-D0A8-4C2D-92DC-33954FA07A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2580" y="6043883"/>
            <a:ext cx="579217" cy="5792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SP-DAC 2022(Taipei) - 27th Asia and South Pacific Design Automation  Conference -- showsbee.com">
            <a:extLst>
              <a:ext uri="{FF2B5EF4-FFF2-40B4-BE49-F238E27FC236}">
                <a16:creationId xmlns:a16="http://schemas.microsoft.com/office/drawing/2014/main" id="{431AF488-9488-4903-8AB5-B06751F277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58993" y="6049276"/>
            <a:ext cx="969179" cy="5595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72C98ED-3BE8-40D3-AD55-72C0ECCF0465}"/>
              </a:ext>
            </a:extLst>
          </p:cNvPr>
          <p:cNvPicPr>
            <a:picLocks noChangeAspect="1"/>
          </p:cNvPicPr>
          <p:nvPr/>
        </p:nvPicPr>
        <p:blipFill>
          <a:blip r:embed="rId7"/>
          <a:stretch>
            <a:fillRect/>
          </a:stretch>
        </p:blipFill>
        <p:spPr>
          <a:xfrm>
            <a:off x="7174075" y="3790030"/>
            <a:ext cx="2689856" cy="1994899"/>
          </a:xfrm>
          <a:prstGeom prst="rect">
            <a:avLst/>
          </a:prstGeom>
        </p:spPr>
      </p:pic>
      <p:sp>
        <p:nvSpPr>
          <p:cNvPr id="22" name="TextBox 21">
            <a:extLst>
              <a:ext uri="{FF2B5EF4-FFF2-40B4-BE49-F238E27FC236}">
                <a16:creationId xmlns:a16="http://schemas.microsoft.com/office/drawing/2014/main" id="{A6AEDD51-0407-43B9-90F1-CF63F0F6EB9E}"/>
              </a:ext>
            </a:extLst>
          </p:cNvPr>
          <p:cNvSpPr txBox="1"/>
          <p:nvPr/>
        </p:nvSpPr>
        <p:spPr>
          <a:xfrm>
            <a:off x="7215681" y="3372229"/>
            <a:ext cx="2726605" cy="369332"/>
          </a:xfrm>
          <a:prstGeom prst="rect">
            <a:avLst/>
          </a:prstGeom>
          <a:noFill/>
        </p:spPr>
        <p:txBody>
          <a:bodyPr wrap="square">
            <a:spAutoFit/>
          </a:bodyPr>
          <a:lstStyle/>
          <a:p>
            <a:r>
              <a:rPr lang="en-US" b="1" dirty="0">
                <a:solidFill>
                  <a:srgbClr val="C00000"/>
                </a:solidFill>
              </a:rPr>
              <a:t>Best Paper Award:</a:t>
            </a:r>
          </a:p>
        </p:txBody>
      </p:sp>
      <p:cxnSp>
        <p:nvCxnSpPr>
          <p:cNvPr id="8" name="Straight Connector 7">
            <a:extLst>
              <a:ext uri="{FF2B5EF4-FFF2-40B4-BE49-F238E27FC236}">
                <a16:creationId xmlns:a16="http://schemas.microsoft.com/office/drawing/2014/main" id="{1F820567-EBBF-4DF2-8E2F-2173C078B17E}"/>
              </a:ext>
            </a:extLst>
          </p:cNvPr>
          <p:cNvCxnSpPr/>
          <p:nvPr/>
        </p:nvCxnSpPr>
        <p:spPr>
          <a:xfrm flipH="1">
            <a:off x="7296150" y="5905500"/>
            <a:ext cx="4772980" cy="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pic>
        <p:nvPicPr>
          <p:cNvPr id="2052" name="Picture 4">
            <a:extLst>
              <a:ext uri="{FF2B5EF4-FFF2-40B4-BE49-F238E27FC236}">
                <a16:creationId xmlns:a16="http://schemas.microsoft.com/office/drawing/2014/main" id="{EB9602DF-34A6-4EA2-99CA-57CA112C9FE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691" t="31561" r="22944"/>
          <a:stretch/>
        </p:blipFill>
        <p:spPr bwMode="auto">
          <a:xfrm>
            <a:off x="9942286" y="3963583"/>
            <a:ext cx="2147115" cy="182134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Yiyu Shi">
            <a:extLst>
              <a:ext uri="{FF2B5EF4-FFF2-40B4-BE49-F238E27FC236}">
                <a16:creationId xmlns:a16="http://schemas.microsoft.com/office/drawing/2014/main" id="{BD7CAC64-4196-4AD3-93A8-42C4F485EC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1189" y="861986"/>
            <a:ext cx="1450521" cy="1450521"/>
          </a:xfrm>
          <a:custGeom>
            <a:avLst/>
            <a:gdLst>
              <a:gd name="connsiteX0" fmla="*/ 725261 w 1450521"/>
              <a:gd name="connsiteY0" fmla="*/ 0 h 1450521"/>
              <a:gd name="connsiteX1" fmla="*/ 1446778 w 1450521"/>
              <a:gd name="connsiteY1" fmla="*/ 651107 h 1450521"/>
              <a:gd name="connsiteX2" fmla="*/ 1450521 w 1450521"/>
              <a:gd name="connsiteY2" fmla="*/ 725241 h 1450521"/>
              <a:gd name="connsiteX3" fmla="*/ 1450521 w 1450521"/>
              <a:gd name="connsiteY3" fmla="*/ 725281 h 1450521"/>
              <a:gd name="connsiteX4" fmla="*/ 1446778 w 1450521"/>
              <a:gd name="connsiteY4" fmla="*/ 799415 h 1450521"/>
              <a:gd name="connsiteX5" fmla="*/ 799415 w 1450521"/>
              <a:gd name="connsiteY5" fmla="*/ 1446778 h 1450521"/>
              <a:gd name="connsiteX6" fmla="*/ 725281 w 1450521"/>
              <a:gd name="connsiteY6" fmla="*/ 1450521 h 1450521"/>
              <a:gd name="connsiteX7" fmla="*/ 725241 w 1450521"/>
              <a:gd name="connsiteY7" fmla="*/ 1450521 h 1450521"/>
              <a:gd name="connsiteX8" fmla="*/ 651107 w 1450521"/>
              <a:gd name="connsiteY8" fmla="*/ 1446778 h 1450521"/>
              <a:gd name="connsiteX9" fmla="*/ 0 w 1450521"/>
              <a:gd name="connsiteY9" fmla="*/ 725261 h 1450521"/>
              <a:gd name="connsiteX10" fmla="*/ 725261 w 1450521"/>
              <a:gd name="connsiteY10" fmla="*/ 0 h 145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521" h="1450521">
                <a:moveTo>
                  <a:pt x="725261" y="0"/>
                </a:moveTo>
                <a:cubicBezTo>
                  <a:pt x="1100778" y="0"/>
                  <a:pt x="1409637" y="285390"/>
                  <a:pt x="1446778" y="651107"/>
                </a:cubicBezTo>
                <a:lnTo>
                  <a:pt x="1450521" y="725241"/>
                </a:lnTo>
                <a:lnTo>
                  <a:pt x="1450521" y="725281"/>
                </a:lnTo>
                <a:lnTo>
                  <a:pt x="1446778" y="799415"/>
                </a:lnTo>
                <a:cubicBezTo>
                  <a:pt x="1412113" y="1140751"/>
                  <a:pt x="1140751" y="1412113"/>
                  <a:pt x="799415" y="1446778"/>
                </a:cubicBezTo>
                <a:lnTo>
                  <a:pt x="725281" y="1450521"/>
                </a:lnTo>
                <a:lnTo>
                  <a:pt x="725241" y="1450521"/>
                </a:lnTo>
                <a:lnTo>
                  <a:pt x="651107" y="1446778"/>
                </a:lnTo>
                <a:cubicBezTo>
                  <a:pt x="285390" y="1409637"/>
                  <a:pt x="0" y="1100778"/>
                  <a:pt x="0" y="725261"/>
                </a:cubicBezTo>
                <a:cubicBezTo>
                  <a:pt x="0" y="324710"/>
                  <a:pt x="324710" y="0"/>
                  <a:pt x="725261" y="0"/>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77D82A5C-33A7-4B8F-835B-ABC7336382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6899" y="828616"/>
            <a:ext cx="1450521" cy="1450521"/>
          </a:xfrm>
          <a:custGeom>
            <a:avLst/>
            <a:gdLst>
              <a:gd name="connsiteX0" fmla="*/ 887187 w 1774373"/>
              <a:gd name="connsiteY0" fmla="*/ 0 h 1774373"/>
              <a:gd name="connsiteX1" fmla="*/ 1769794 w 1774373"/>
              <a:gd name="connsiteY1" fmla="*/ 796477 h 1774373"/>
              <a:gd name="connsiteX2" fmla="*/ 1774373 w 1774373"/>
              <a:gd name="connsiteY2" fmla="*/ 887167 h 1774373"/>
              <a:gd name="connsiteX3" fmla="*/ 1774373 w 1774373"/>
              <a:gd name="connsiteY3" fmla="*/ 887207 h 1774373"/>
              <a:gd name="connsiteX4" fmla="*/ 1769794 w 1774373"/>
              <a:gd name="connsiteY4" fmla="*/ 977897 h 1774373"/>
              <a:gd name="connsiteX5" fmla="*/ 977897 w 1774373"/>
              <a:gd name="connsiteY5" fmla="*/ 1769794 h 1774373"/>
              <a:gd name="connsiteX6" fmla="*/ 887207 w 1774373"/>
              <a:gd name="connsiteY6" fmla="*/ 1774373 h 1774373"/>
              <a:gd name="connsiteX7" fmla="*/ 887167 w 1774373"/>
              <a:gd name="connsiteY7" fmla="*/ 1774373 h 1774373"/>
              <a:gd name="connsiteX8" fmla="*/ 796477 w 1774373"/>
              <a:gd name="connsiteY8" fmla="*/ 1769794 h 1774373"/>
              <a:gd name="connsiteX9" fmla="*/ 0 w 1774373"/>
              <a:gd name="connsiteY9" fmla="*/ 887187 h 1774373"/>
              <a:gd name="connsiteX10" fmla="*/ 887187 w 1774373"/>
              <a:gd name="connsiteY10" fmla="*/ 0 h 177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4373" h="1774373">
                <a:moveTo>
                  <a:pt x="887187" y="0"/>
                </a:moveTo>
                <a:cubicBezTo>
                  <a:pt x="1346543" y="0"/>
                  <a:pt x="1724361" y="349108"/>
                  <a:pt x="1769794" y="796477"/>
                </a:cubicBezTo>
                <a:lnTo>
                  <a:pt x="1774373" y="887167"/>
                </a:lnTo>
                <a:lnTo>
                  <a:pt x="1774373" y="887207"/>
                </a:lnTo>
                <a:lnTo>
                  <a:pt x="1769794" y="977897"/>
                </a:lnTo>
                <a:cubicBezTo>
                  <a:pt x="1727390" y="1395442"/>
                  <a:pt x="1395442" y="1727390"/>
                  <a:pt x="977897" y="1769794"/>
                </a:cubicBezTo>
                <a:lnTo>
                  <a:pt x="887207" y="1774373"/>
                </a:lnTo>
                <a:lnTo>
                  <a:pt x="887167" y="1774373"/>
                </a:lnTo>
                <a:lnTo>
                  <a:pt x="796477" y="1769794"/>
                </a:lnTo>
                <a:cubicBezTo>
                  <a:pt x="349108" y="1724361"/>
                  <a:pt x="0" y="1346543"/>
                  <a:pt x="0" y="887187"/>
                </a:cubicBezTo>
                <a:cubicBezTo>
                  <a:pt x="0" y="397207"/>
                  <a:pt x="397207" y="0"/>
                  <a:pt x="887187" y="0"/>
                </a:cubicBezTo>
                <a:close/>
              </a:path>
            </a:pathLst>
          </a:custGeom>
          <a:noFill/>
          <a:extLst>
            <a:ext uri="{909E8E84-426E-40DD-AFC4-6F175D3DCCD1}">
              <a14:hiddenFill xmlns:a14="http://schemas.microsoft.com/office/drawing/2010/main">
                <a:solidFill>
                  <a:srgbClr val="FFFFFF"/>
                </a:solidFill>
              </a14:hiddenFill>
            </a:ext>
          </a:extLst>
        </p:spPr>
      </p:pic>
      <p:pic>
        <p:nvPicPr>
          <p:cNvPr id="25" name="Picture 24" descr="Lei Yang">
            <a:extLst>
              <a:ext uri="{FF2B5EF4-FFF2-40B4-BE49-F238E27FC236}">
                <a16:creationId xmlns:a16="http://schemas.microsoft.com/office/drawing/2014/main" id="{D68B035D-3973-4253-8AF5-4FAB67AFAB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t="3805" b="20767"/>
          <a:stretch>
            <a:fillRect/>
          </a:stretch>
        </p:blipFill>
        <p:spPr bwMode="auto">
          <a:xfrm>
            <a:off x="3795235" y="820869"/>
            <a:ext cx="1444068" cy="1450521"/>
          </a:xfrm>
          <a:custGeom>
            <a:avLst/>
            <a:gdLst>
              <a:gd name="connsiteX0" fmla="*/ 968829 w 1929038"/>
              <a:gd name="connsiteY0" fmla="*/ 0 h 1937658"/>
              <a:gd name="connsiteX1" fmla="*/ 1917975 w 1929038"/>
              <a:gd name="connsiteY1" fmla="*/ 773576 h 1937658"/>
              <a:gd name="connsiteX2" fmla="*/ 1929038 w 1929038"/>
              <a:gd name="connsiteY2" fmla="*/ 846066 h 1937658"/>
              <a:gd name="connsiteX3" fmla="*/ 1929038 w 1929038"/>
              <a:gd name="connsiteY3" fmla="*/ 1091593 h 1937658"/>
              <a:gd name="connsiteX4" fmla="*/ 1917975 w 1929038"/>
              <a:gd name="connsiteY4" fmla="*/ 1164082 h 1937658"/>
              <a:gd name="connsiteX5" fmla="*/ 968829 w 1929038"/>
              <a:gd name="connsiteY5" fmla="*/ 1937658 h 1937658"/>
              <a:gd name="connsiteX6" fmla="*/ 0 w 1929038"/>
              <a:gd name="connsiteY6" fmla="*/ 968829 h 1937658"/>
              <a:gd name="connsiteX7" fmla="*/ 968829 w 1929038"/>
              <a:gd name="connsiteY7" fmla="*/ 0 h 1937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038" h="1937658">
                <a:moveTo>
                  <a:pt x="968829" y="0"/>
                </a:moveTo>
                <a:cubicBezTo>
                  <a:pt x="1437015" y="0"/>
                  <a:pt x="1827635" y="332098"/>
                  <a:pt x="1917975" y="773576"/>
                </a:cubicBezTo>
                <a:lnTo>
                  <a:pt x="1929038" y="846066"/>
                </a:lnTo>
                <a:lnTo>
                  <a:pt x="1929038" y="1091593"/>
                </a:lnTo>
                <a:lnTo>
                  <a:pt x="1917975" y="1164082"/>
                </a:lnTo>
                <a:cubicBezTo>
                  <a:pt x="1827635" y="1605561"/>
                  <a:pt x="1437015" y="1937658"/>
                  <a:pt x="968829" y="1937658"/>
                </a:cubicBezTo>
                <a:cubicBezTo>
                  <a:pt x="433760" y="1937658"/>
                  <a:pt x="0" y="1503898"/>
                  <a:pt x="0" y="968829"/>
                </a:cubicBezTo>
                <a:cubicBezTo>
                  <a:pt x="0" y="433760"/>
                  <a:pt x="433760" y="0"/>
                  <a:pt x="968829" y="0"/>
                </a:cubicBezTo>
                <a:close/>
              </a:path>
            </a:pathLst>
          </a:cu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B145FA07-CAB2-4443-B6C1-44C01D0841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96517" y="835806"/>
            <a:ext cx="1545769" cy="1545769"/>
          </a:xfrm>
          <a:custGeom>
            <a:avLst/>
            <a:gdLst>
              <a:gd name="connsiteX0" fmla="*/ 772885 w 1545769"/>
              <a:gd name="connsiteY0" fmla="*/ 0 h 1545769"/>
              <a:gd name="connsiteX1" fmla="*/ 1541780 w 1545769"/>
              <a:gd name="connsiteY1" fmla="*/ 693862 h 1545769"/>
              <a:gd name="connsiteX2" fmla="*/ 1545769 w 1545769"/>
              <a:gd name="connsiteY2" fmla="*/ 772865 h 1545769"/>
              <a:gd name="connsiteX3" fmla="*/ 1545769 w 1545769"/>
              <a:gd name="connsiteY3" fmla="*/ 772905 h 1545769"/>
              <a:gd name="connsiteX4" fmla="*/ 1541780 w 1545769"/>
              <a:gd name="connsiteY4" fmla="*/ 851908 h 1545769"/>
              <a:gd name="connsiteX5" fmla="*/ 851908 w 1545769"/>
              <a:gd name="connsiteY5" fmla="*/ 1541780 h 1545769"/>
              <a:gd name="connsiteX6" fmla="*/ 772905 w 1545769"/>
              <a:gd name="connsiteY6" fmla="*/ 1545769 h 1545769"/>
              <a:gd name="connsiteX7" fmla="*/ 772866 w 1545769"/>
              <a:gd name="connsiteY7" fmla="*/ 1545769 h 1545769"/>
              <a:gd name="connsiteX8" fmla="*/ 693862 w 1545769"/>
              <a:gd name="connsiteY8" fmla="*/ 1541780 h 1545769"/>
              <a:gd name="connsiteX9" fmla="*/ 0 w 1545769"/>
              <a:gd name="connsiteY9" fmla="*/ 772885 h 1545769"/>
              <a:gd name="connsiteX10" fmla="*/ 772885 w 1545769"/>
              <a:gd name="connsiteY10" fmla="*/ 0 h 154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5769" h="1545769">
                <a:moveTo>
                  <a:pt x="772885" y="0"/>
                </a:moveTo>
                <a:cubicBezTo>
                  <a:pt x="1173060" y="0"/>
                  <a:pt x="1502201" y="304130"/>
                  <a:pt x="1541780" y="693862"/>
                </a:cubicBezTo>
                <a:lnTo>
                  <a:pt x="1545769" y="772865"/>
                </a:lnTo>
                <a:lnTo>
                  <a:pt x="1545769" y="772905"/>
                </a:lnTo>
                <a:lnTo>
                  <a:pt x="1541780" y="851908"/>
                </a:lnTo>
                <a:cubicBezTo>
                  <a:pt x="1504839" y="1215658"/>
                  <a:pt x="1215658" y="1504839"/>
                  <a:pt x="851908" y="1541780"/>
                </a:cubicBezTo>
                <a:lnTo>
                  <a:pt x="772905" y="1545769"/>
                </a:lnTo>
                <a:lnTo>
                  <a:pt x="772866" y="1545769"/>
                </a:lnTo>
                <a:lnTo>
                  <a:pt x="693862" y="1541780"/>
                </a:lnTo>
                <a:cubicBezTo>
                  <a:pt x="304130" y="1502200"/>
                  <a:pt x="0" y="1173060"/>
                  <a:pt x="0" y="772885"/>
                </a:cubicBezTo>
                <a:cubicBezTo>
                  <a:pt x="0" y="346032"/>
                  <a:pt x="346032" y="0"/>
                  <a:pt x="772885" y="0"/>
                </a:cubicBezTo>
                <a:close/>
              </a:path>
            </a:pathLst>
          </a:custGeom>
          <a:noFill/>
          <a:extLst>
            <a:ext uri="{909E8E84-426E-40DD-AFC4-6F175D3DCCD1}">
              <a14:hiddenFill xmlns:a14="http://schemas.microsoft.com/office/drawing/2010/main">
                <a:solidFill>
                  <a:srgbClr val="FFFFFF"/>
                </a:solidFill>
              </a14:hiddenFill>
            </a:ext>
          </a:extLst>
        </p:spPr>
      </p:pic>
      <p:pic>
        <p:nvPicPr>
          <p:cNvPr id="27" name="Picture 10" descr="George Mason Patriots - Wikipedia">
            <a:extLst>
              <a:ext uri="{FF2B5EF4-FFF2-40B4-BE49-F238E27FC236}">
                <a16:creationId xmlns:a16="http://schemas.microsoft.com/office/drawing/2014/main" id="{E1CD87DB-DA43-4621-B8FE-FA06A5600E7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20213" y="1470120"/>
            <a:ext cx="1176790" cy="98560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6" descr="Notre Dame Fighting Irish - Wikipedia">
            <a:extLst>
              <a:ext uri="{FF2B5EF4-FFF2-40B4-BE49-F238E27FC236}">
                <a16:creationId xmlns:a16="http://schemas.microsoft.com/office/drawing/2014/main" id="{524853FC-9546-4AEB-B7EF-47BB844A294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74075" y="1551195"/>
            <a:ext cx="982580" cy="88432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Pittsburgh Panthers - Wikipedia">
            <a:extLst>
              <a:ext uri="{FF2B5EF4-FFF2-40B4-BE49-F238E27FC236}">
                <a16:creationId xmlns:a16="http://schemas.microsoft.com/office/drawing/2014/main" id="{4BDB43B5-B9D8-46A0-BB1D-F70FE413BEB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33817" y="1646811"/>
            <a:ext cx="1425031" cy="80395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4" descr="LoboCheckIn - Home Page">
            <a:extLst>
              <a:ext uri="{FF2B5EF4-FFF2-40B4-BE49-F238E27FC236}">
                <a16:creationId xmlns:a16="http://schemas.microsoft.com/office/drawing/2014/main" id="{60A6A5CF-5B02-4262-B304-681B2BBDDD6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99114" y="1462597"/>
            <a:ext cx="1613134" cy="122154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7D0AFC8D-F03F-4513-801D-F1A7E9BADC2D}"/>
              </a:ext>
            </a:extLst>
          </p:cNvPr>
          <p:cNvPicPr>
            <a:picLocks noChangeAspect="1"/>
          </p:cNvPicPr>
          <p:nvPr/>
        </p:nvPicPr>
        <p:blipFill>
          <a:blip r:embed="rId17"/>
          <a:stretch>
            <a:fillRect/>
          </a:stretch>
        </p:blipFill>
        <p:spPr>
          <a:xfrm>
            <a:off x="1784360" y="5734028"/>
            <a:ext cx="5163850" cy="745173"/>
          </a:xfrm>
          <a:prstGeom prst="rect">
            <a:avLst/>
          </a:prstGeom>
        </p:spPr>
      </p:pic>
      <p:pic>
        <p:nvPicPr>
          <p:cNvPr id="78" name="Picture 77">
            <a:extLst>
              <a:ext uri="{FF2B5EF4-FFF2-40B4-BE49-F238E27FC236}">
                <a16:creationId xmlns:a16="http://schemas.microsoft.com/office/drawing/2014/main" id="{09854E7C-F874-4F30-A85E-868B113B3868}"/>
              </a:ext>
            </a:extLst>
          </p:cNvPr>
          <p:cNvPicPr>
            <a:picLocks noChangeAspect="1"/>
          </p:cNvPicPr>
          <p:nvPr/>
        </p:nvPicPr>
        <p:blipFill>
          <a:blip r:embed="rId18"/>
          <a:stretch>
            <a:fillRect/>
          </a:stretch>
        </p:blipFill>
        <p:spPr>
          <a:xfrm>
            <a:off x="1758960" y="4815641"/>
            <a:ext cx="5240140" cy="753859"/>
          </a:xfrm>
          <a:prstGeom prst="rect">
            <a:avLst/>
          </a:prstGeom>
        </p:spPr>
      </p:pic>
      <p:pic>
        <p:nvPicPr>
          <p:cNvPr id="79" name="Picture 78">
            <a:extLst>
              <a:ext uri="{FF2B5EF4-FFF2-40B4-BE49-F238E27FC236}">
                <a16:creationId xmlns:a16="http://schemas.microsoft.com/office/drawing/2014/main" id="{EC9510A3-D7D7-4D55-8A6F-14B9BBD331E0}"/>
              </a:ext>
            </a:extLst>
          </p:cNvPr>
          <p:cNvPicPr>
            <a:picLocks noChangeAspect="1"/>
          </p:cNvPicPr>
          <p:nvPr/>
        </p:nvPicPr>
        <p:blipFill>
          <a:blip r:embed="rId19"/>
          <a:stretch>
            <a:fillRect/>
          </a:stretch>
        </p:blipFill>
        <p:spPr>
          <a:xfrm>
            <a:off x="1812328" y="3869634"/>
            <a:ext cx="5171504" cy="845148"/>
          </a:xfrm>
          <a:prstGeom prst="rect">
            <a:avLst/>
          </a:prstGeom>
        </p:spPr>
      </p:pic>
    </p:spTree>
    <p:extLst>
      <p:ext uri="{BB962C8B-B14F-4D97-AF65-F5344CB8AC3E}">
        <p14:creationId xmlns:p14="http://schemas.microsoft.com/office/powerpoint/2010/main" val="397105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C7CA-009E-3642-BBCF-87C9A3289253}"/>
              </a:ext>
            </a:extLst>
          </p:cNvPr>
          <p:cNvSpPr>
            <a:spLocks noGrp="1"/>
          </p:cNvSpPr>
          <p:nvPr>
            <p:ph type="title"/>
          </p:nvPr>
        </p:nvSpPr>
        <p:spPr>
          <a:xfrm>
            <a:off x="1954480" y="9"/>
            <a:ext cx="9399320" cy="990592"/>
          </a:xfrm>
        </p:spPr>
        <p:txBody>
          <a:bodyPr>
            <a:normAutofit/>
          </a:bodyPr>
          <a:lstStyle/>
          <a:p>
            <a:r>
              <a:rPr lang="en-US" sz="3600" dirty="0"/>
              <a:t>C</a:t>
            </a:r>
            <a:r>
              <a:rPr lang="en-US" altLang="zh-CN" sz="3600" dirty="0"/>
              <a:t>o-Design NAS </a:t>
            </a:r>
            <a:r>
              <a:rPr lang="en-US" sz="3600" dirty="0"/>
              <a:t>Full-Stack</a:t>
            </a:r>
          </a:p>
        </p:txBody>
      </p:sp>
      <p:grpSp>
        <p:nvGrpSpPr>
          <p:cNvPr id="13" name="Group 12">
            <a:extLst>
              <a:ext uri="{FF2B5EF4-FFF2-40B4-BE49-F238E27FC236}">
                <a16:creationId xmlns:a16="http://schemas.microsoft.com/office/drawing/2014/main" id="{1E6855FD-C688-43EA-AED4-E36260F085CE}"/>
              </a:ext>
            </a:extLst>
          </p:cNvPr>
          <p:cNvGrpSpPr/>
          <p:nvPr/>
        </p:nvGrpSpPr>
        <p:grpSpPr>
          <a:xfrm>
            <a:off x="1460170" y="1143000"/>
            <a:ext cx="10547681" cy="5391150"/>
            <a:chOff x="2450439" y="1073150"/>
            <a:chExt cx="10547681" cy="5575300"/>
          </a:xfrm>
        </p:grpSpPr>
        <p:sp>
          <p:nvSpPr>
            <p:cNvPr id="11" name="Rectangle: Rounded Corners 10">
              <a:extLst>
                <a:ext uri="{FF2B5EF4-FFF2-40B4-BE49-F238E27FC236}">
                  <a16:creationId xmlns:a16="http://schemas.microsoft.com/office/drawing/2014/main" id="{9B7244C3-6AD8-4207-96A7-CDABC6CBD6FD}"/>
                </a:ext>
              </a:extLst>
            </p:cNvPr>
            <p:cNvSpPr/>
            <p:nvPr/>
          </p:nvSpPr>
          <p:spPr>
            <a:xfrm>
              <a:off x="2450440" y="1073150"/>
              <a:ext cx="10547680" cy="5575300"/>
            </a:xfrm>
            <a:prstGeom prst="roundRect">
              <a:avLst>
                <a:gd name="adj" fmla="val 6644"/>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06BA3B2-5AC6-4A1C-BEB7-C92D91B0CFE0}"/>
                </a:ext>
              </a:extLst>
            </p:cNvPr>
            <p:cNvSpPr/>
            <p:nvPr/>
          </p:nvSpPr>
          <p:spPr>
            <a:xfrm>
              <a:off x="2450439" y="1073150"/>
              <a:ext cx="1723549" cy="55753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82CB00D0-BE24-4A2F-8AC3-710CC38B0F11}"/>
              </a:ext>
            </a:extLst>
          </p:cNvPr>
          <p:cNvSpPr txBox="1"/>
          <p:nvPr/>
        </p:nvSpPr>
        <p:spPr>
          <a:xfrm>
            <a:off x="1537135" y="2521307"/>
            <a:ext cx="1552028" cy="2219582"/>
          </a:xfrm>
          <a:prstGeom prst="rect">
            <a:avLst/>
          </a:prstGeom>
          <a:noFill/>
        </p:spPr>
        <p:txBody>
          <a:bodyPr wrap="none" rtlCol="0">
            <a:spAutoFit/>
          </a:bodyPr>
          <a:lstStyle/>
          <a:p>
            <a:pPr algn="ctr">
              <a:lnSpc>
                <a:spcPct val="130000"/>
              </a:lnSpc>
            </a:pPr>
            <a:r>
              <a:rPr lang="en-US" sz="2000" b="1" u="sng" dirty="0">
                <a:solidFill>
                  <a:schemeClr val="bg1"/>
                </a:solidFill>
              </a:rPr>
              <a:t>HW/SW</a:t>
            </a:r>
          </a:p>
          <a:p>
            <a:pPr algn="ctr">
              <a:lnSpc>
                <a:spcPct val="130000"/>
              </a:lnSpc>
            </a:pPr>
            <a:r>
              <a:rPr lang="en-US" sz="2000" b="1" u="sng" dirty="0">
                <a:solidFill>
                  <a:schemeClr val="bg1"/>
                </a:solidFill>
              </a:rPr>
              <a:t>Co-Design</a:t>
            </a:r>
          </a:p>
          <a:p>
            <a:pPr algn="ctr">
              <a:lnSpc>
                <a:spcPct val="130000"/>
              </a:lnSpc>
            </a:pPr>
            <a:r>
              <a:rPr lang="en-US" sz="2000" b="1" u="sng" dirty="0">
                <a:solidFill>
                  <a:schemeClr val="bg1"/>
                </a:solidFill>
              </a:rPr>
              <a:t>Framework</a:t>
            </a:r>
          </a:p>
          <a:p>
            <a:pPr algn="ctr">
              <a:lnSpc>
                <a:spcPct val="130000"/>
              </a:lnSpc>
            </a:pPr>
            <a:r>
              <a:rPr lang="en-US" sz="1600" b="1" dirty="0">
                <a:solidFill>
                  <a:schemeClr val="bg1"/>
                </a:solidFill>
              </a:rPr>
              <a:t>FNAS</a:t>
            </a:r>
          </a:p>
          <a:p>
            <a:pPr algn="ctr">
              <a:lnSpc>
                <a:spcPct val="130000"/>
              </a:lnSpc>
            </a:pPr>
            <a:r>
              <a:rPr lang="en-US" sz="1600" b="1" dirty="0">
                <a:solidFill>
                  <a:schemeClr val="bg1"/>
                </a:solidFill>
              </a:rPr>
              <a:t>[DAC’19*]</a:t>
            </a:r>
          </a:p>
          <a:p>
            <a:pPr algn="ctr">
              <a:lnSpc>
                <a:spcPct val="130000"/>
              </a:lnSpc>
            </a:pPr>
            <a:r>
              <a:rPr lang="en-US" sz="1600" b="1" dirty="0">
                <a:solidFill>
                  <a:schemeClr val="bg1"/>
                </a:solidFill>
              </a:rPr>
              <a:t>[TCAD’20*]</a:t>
            </a:r>
          </a:p>
        </p:txBody>
      </p:sp>
      <p:sp>
        <p:nvSpPr>
          <p:cNvPr id="14" name="Rectangle: Rounded Corners 13">
            <a:extLst>
              <a:ext uri="{FF2B5EF4-FFF2-40B4-BE49-F238E27FC236}">
                <a16:creationId xmlns:a16="http://schemas.microsoft.com/office/drawing/2014/main" id="{1080C1B0-99D1-49DB-B308-7904ED65E285}"/>
              </a:ext>
            </a:extLst>
          </p:cNvPr>
          <p:cNvSpPr/>
          <p:nvPr/>
        </p:nvSpPr>
        <p:spPr>
          <a:xfrm>
            <a:off x="3262763" y="5268812"/>
            <a:ext cx="8666044" cy="121018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0D51737-1DC8-4843-B367-790E68AF95CD}"/>
              </a:ext>
            </a:extLst>
          </p:cNvPr>
          <p:cNvSpPr/>
          <p:nvPr/>
        </p:nvSpPr>
        <p:spPr>
          <a:xfrm>
            <a:off x="4071792" y="5325867"/>
            <a:ext cx="1957343" cy="10941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945B303-B840-48A4-A28B-13480A10D9AA}"/>
              </a:ext>
            </a:extLst>
          </p:cNvPr>
          <p:cNvSpPr txBox="1"/>
          <p:nvPr/>
        </p:nvSpPr>
        <p:spPr>
          <a:xfrm>
            <a:off x="4086918" y="5356413"/>
            <a:ext cx="1924077" cy="400110"/>
          </a:xfrm>
          <a:prstGeom prst="rect">
            <a:avLst/>
          </a:prstGeom>
          <a:noFill/>
        </p:spPr>
        <p:txBody>
          <a:bodyPr wrap="square">
            <a:spAutoFit/>
          </a:bodyPr>
          <a:lstStyle/>
          <a:p>
            <a:pPr algn="ctr"/>
            <a:r>
              <a:rPr lang="en-US" sz="2000" b="1" u="sng" dirty="0">
                <a:solidFill>
                  <a:schemeClr val="bg1"/>
                </a:solidFill>
              </a:rPr>
              <a:t>FPGA</a:t>
            </a:r>
            <a:endParaRPr lang="en-US" sz="2000" u="sng" dirty="0"/>
          </a:p>
        </p:txBody>
      </p:sp>
      <p:sp>
        <p:nvSpPr>
          <p:cNvPr id="17" name="TextBox 16">
            <a:extLst>
              <a:ext uri="{FF2B5EF4-FFF2-40B4-BE49-F238E27FC236}">
                <a16:creationId xmlns:a16="http://schemas.microsoft.com/office/drawing/2014/main" id="{DC155654-D4B1-4815-A100-F591A6952CF4}"/>
              </a:ext>
            </a:extLst>
          </p:cNvPr>
          <p:cNvSpPr txBox="1"/>
          <p:nvPr/>
        </p:nvSpPr>
        <p:spPr>
          <a:xfrm>
            <a:off x="4060565" y="5794959"/>
            <a:ext cx="1957342" cy="584775"/>
          </a:xfrm>
          <a:prstGeom prst="rect">
            <a:avLst/>
          </a:prstGeom>
          <a:noFill/>
        </p:spPr>
        <p:txBody>
          <a:bodyPr wrap="square">
            <a:spAutoFit/>
          </a:bodyPr>
          <a:lstStyle/>
          <a:p>
            <a:pPr algn="ctr"/>
            <a:r>
              <a:rPr lang="en-US" altLang="zh-CN" sz="1600" b="1" dirty="0">
                <a:solidFill>
                  <a:schemeClr val="bg1"/>
                </a:solidFill>
              </a:rPr>
              <a:t>XFER [CODES+ISSS’19*]</a:t>
            </a:r>
            <a:endParaRPr lang="en-US" sz="1600" dirty="0"/>
          </a:p>
        </p:txBody>
      </p:sp>
      <p:sp>
        <p:nvSpPr>
          <p:cNvPr id="18" name="Rectangle 17">
            <a:extLst>
              <a:ext uri="{FF2B5EF4-FFF2-40B4-BE49-F238E27FC236}">
                <a16:creationId xmlns:a16="http://schemas.microsoft.com/office/drawing/2014/main" id="{011E5D88-3338-4689-A47E-609274DB5420}"/>
              </a:ext>
            </a:extLst>
          </p:cNvPr>
          <p:cNvSpPr/>
          <p:nvPr/>
        </p:nvSpPr>
        <p:spPr>
          <a:xfrm>
            <a:off x="6343202" y="5335913"/>
            <a:ext cx="2380162" cy="10904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77300BF-5494-4B86-83F5-449B1071A6C6}"/>
              </a:ext>
            </a:extLst>
          </p:cNvPr>
          <p:cNvSpPr txBox="1"/>
          <p:nvPr/>
        </p:nvSpPr>
        <p:spPr>
          <a:xfrm>
            <a:off x="6358328" y="5322346"/>
            <a:ext cx="2354338" cy="400110"/>
          </a:xfrm>
          <a:prstGeom prst="rect">
            <a:avLst/>
          </a:prstGeom>
          <a:noFill/>
        </p:spPr>
        <p:txBody>
          <a:bodyPr wrap="square">
            <a:spAutoFit/>
          </a:bodyPr>
          <a:lstStyle/>
          <a:p>
            <a:pPr algn="ctr"/>
            <a:r>
              <a:rPr lang="en-US" sz="2000" b="1" u="sng" dirty="0">
                <a:solidFill>
                  <a:schemeClr val="bg1"/>
                </a:solidFill>
              </a:rPr>
              <a:t>ASIC</a:t>
            </a:r>
            <a:endParaRPr lang="en-US" sz="2000" u="sng" dirty="0"/>
          </a:p>
        </p:txBody>
      </p:sp>
      <p:sp>
        <p:nvSpPr>
          <p:cNvPr id="20" name="TextBox 19">
            <a:extLst>
              <a:ext uri="{FF2B5EF4-FFF2-40B4-BE49-F238E27FC236}">
                <a16:creationId xmlns:a16="http://schemas.microsoft.com/office/drawing/2014/main" id="{26812248-4EFB-4F5C-9F48-44FC8569CFDA}"/>
              </a:ext>
            </a:extLst>
          </p:cNvPr>
          <p:cNvSpPr txBox="1"/>
          <p:nvPr/>
        </p:nvSpPr>
        <p:spPr>
          <a:xfrm>
            <a:off x="6332504" y="5801270"/>
            <a:ext cx="2380162" cy="584775"/>
          </a:xfrm>
          <a:prstGeom prst="rect">
            <a:avLst/>
          </a:prstGeom>
          <a:noFill/>
        </p:spPr>
        <p:txBody>
          <a:bodyPr wrap="square">
            <a:spAutoFit/>
          </a:bodyPr>
          <a:lstStyle/>
          <a:p>
            <a:pPr algn="ctr"/>
            <a:r>
              <a:rPr lang="en-US" sz="1600" b="1" dirty="0">
                <a:solidFill>
                  <a:schemeClr val="bg1"/>
                </a:solidFill>
              </a:rPr>
              <a:t>NANDS [ASP-DAC’20*]</a:t>
            </a:r>
          </a:p>
          <a:p>
            <a:pPr algn="ctr"/>
            <a:r>
              <a:rPr lang="en-US" sz="1600" b="1" dirty="0">
                <a:solidFill>
                  <a:schemeClr val="bg1"/>
                </a:solidFill>
              </a:rPr>
              <a:t>ASICNAS [DAC’20]</a:t>
            </a:r>
          </a:p>
        </p:txBody>
      </p:sp>
      <p:sp>
        <p:nvSpPr>
          <p:cNvPr id="21" name="Rectangle 20">
            <a:extLst>
              <a:ext uri="{FF2B5EF4-FFF2-40B4-BE49-F238E27FC236}">
                <a16:creationId xmlns:a16="http://schemas.microsoft.com/office/drawing/2014/main" id="{6849CFD5-F891-4621-97CC-C0659CBE7D5F}"/>
              </a:ext>
            </a:extLst>
          </p:cNvPr>
          <p:cNvSpPr/>
          <p:nvPr/>
        </p:nvSpPr>
        <p:spPr>
          <a:xfrm>
            <a:off x="8859565" y="5335913"/>
            <a:ext cx="2933701" cy="10904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8126482A-2C78-43C8-8244-8A1342F26528}"/>
              </a:ext>
            </a:extLst>
          </p:cNvPr>
          <p:cNvSpPr txBox="1"/>
          <p:nvPr/>
        </p:nvSpPr>
        <p:spPr>
          <a:xfrm>
            <a:off x="8870264" y="5322346"/>
            <a:ext cx="2923002" cy="400110"/>
          </a:xfrm>
          <a:prstGeom prst="rect">
            <a:avLst/>
          </a:prstGeom>
          <a:noFill/>
        </p:spPr>
        <p:txBody>
          <a:bodyPr wrap="square">
            <a:spAutoFit/>
          </a:bodyPr>
          <a:lstStyle/>
          <a:p>
            <a:pPr algn="ctr"/>
            <a:r>
              <a:rPr lang="en-US" sz="2000" b="1" u="sng" dirty="0">
                <a:solidFill>
                  <a:schemeClr val="bg1"/>
                </a:solidFill>
              </a:rPr>
              <a:t>Computing-in-Memory</a:t>
            </a:r>
            <a:endParaRPr lang="en-US" sz="2000" u="sng" dirty="0"/>
          </a:p>
        </p:txBody>
      </p:sp>
      <p:sp>
        <p:nvSpPr>
          <p:cNvPr id="23" name="TextBox 22">
            <a:extLst>
              <a:ext uri="{FF2B5EF4-FFF2-40B4-BE49-F238E27FC236}">
                <a16:creationId xmlns:a16="http://schemas.microsoft.com/office/drawing/2014/main" id="{745225C9-2A01-4163-937A-F35452798F1F}"/>
              </a:ext>
            </a:extLst>
          </p:cNvPr>
          <p:cNvSpPr txBox="1"/>
          <p:nvPr/>
        </p:nvSpPr>
        <p:spPr>
          <a:xfrm>
            <a:off x="8859565" y="5774915"/>
            <a:ext cx="2933701" cy="584775"/>
          </a:xfrm>
          <a:prstGeom prst="rect">
            <a:avLst/>
          </a:prstGeom>
          <a:noFill/>
        </p:spPr>
        <p:txBody>
          <a:bodyPr wrap="square">
            <a:spAutoFit/>
          </a:bodyPr>
          <a:lstStyle/>
          <a:p>
            <a:pPr algn="ctr"/>
            <a:r>
              <a:rPr lang="en-US" sz="1600" b="1" dirty="0">
                <a:solidFill>
                  <a:schemeClr val="bg1"/>
                </a:solidFill>
              </a:rPr>
              <a:t>Device-Circuit-Arch. </a:t>
            </a:r>
          </a:p>
          <a:p>
            <a:pPr algn="ctr"/>
            <a:r>
              <a:rPr lang="en-US" sz="1600" b="1" dirty="0">
                <a:solidFill>
                  <a:schemeClr val="bg1"/>
                </a:solidFill>
              </a:rPr>
              <a:t>[IEEE TC’20]</a:t>
            </a:r>
          </a:p>
        </p:txBody>
      </p:sp>
      <p:sp>
        <p:nvSpPr>
          <p:cNvPr id="3" name="Oval 2">
            <a:extLst>
              <a:ext uri="{FF2B5EF4-FFF2-40B4-BE49-F238E27FC236}">
                <a16:creationId xmlns:a16="http://schemas.microsoft.com/office/drawing/2014/main" id="{D783B50D-A299-4074-8B66-98FB70818EDC}"/>
              </a:ext>
            </a:extLst>
          </p:cNvPr>
          <p:cNvSpPr/>
          <p:nvPr/>
        </p:nvSpPr>
        <p:spPr>
          <a:xfrm>
            <a:off x="3764546" y="5196631"/>
            <a:ext cx="2536685" cy="128236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图片 1" descr="屏幕剪辑">
            <a:extLst>
              <a:ext uri="{FF2B5EF4-FFF2-40B4-BE49-F238E27FC236}">
                <a16:creationId xmlns:a16="http://schemas.microsoft.com/office/drawing/2014/main" id="{CE607D64-E552-457C-9BBF-07DE833B7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5622" y="1174813"/>
            <a:ext cx="4710165" cy="3994734"/>
          </a:xfrm>
          <a:prstGeom prst="rect">
            <a:avLst/>
          </a:prstGeom>
        </p:spPr>
      </p:pic>
      <p:sp>
        <p:nvSpPr>
          <p:cNvPr id="26" name="TextBox 25">
            <a:extLst>
              <a:ext uri="{FF2B5EF4-FFF2-40B4-BE49-F238E27FC236}">
                <a16:creationId xmlns:a16="http://schemas.microsoft.com/office/drawing/2014/main" id="{ED3F8A4E-8D6C-4890-9F11-41F1FB6DF614}"/>
              </a:ext>
            </a:extLst>
          </p:cNvPr>
          <p:cNvSpPr txBox="1"/>
          <p:nvPr/>
        </p:nvSpPr>
        <p:spPr>
          <a:xfrm>
            <a:off x="8295888" y="1828416"/>
            <a:ext cx="2789225" cy="1384995"/>
          </a:xfrm>
          <a:prstGeom prst="rect">
            <a:avLst/>
          </a:prstGeom>
          <a:noFill/>
        </p:spPr>
        <p:txBody>
          <a:bodyPr wrap="none" lIns="0" tIns="0" rIns="0" bIns="0" rtlCol="0">
            <a:spAutoFit/>
          </a:bodyPr>
          <a:lstStyle/>
          <a:p>
            <a:r>
              <a:rPr lang="en-US" b="1" dirty="0"/>
              <a:t>XFER:</a:t>
            </a:r>
          </a:p>
          <a:p>
            <a:pPr marL="285750" indent="-285750">
              <a:buFont typeface="Arial" panose="020B0604020202020204" pitchFamily="34" charset="0"/>
              <a:buChar char="•"/>
            </a:pPr>
            <a:r>
              <a:rPr lang="en-US" dirty="0"/>
              <a:t>N</a:t>
            </a:r>
            <a:r>
              <a:rPr lang="en-US" altLang="zh-CN" dirty="0"/>
              <a:t>eural Network Partition</a:t>
            </a:r>
          </a:p>
          <a:p>
            <a:pPr marL="285750" indent="-285750">
              <a:buFont typeface="Arial" panose="020B0604020202020204" pitchFamily="34" charset="0"/>
              <a:buChar char="•"/>
            </a:pPr>
            <a:r>
              <a:rPr lang="en-US" dirty="0"/>
              <a:t>Performance Model</a:t>
            </a:r>
          </a:p>
          <a:p>
            <a:pPr marL="285750" indent="-285750">
              <a:buFont typeface="Arial" panose="020B0604020202020204" pitchFamily="34" charset="0"/>
              <a:buChar char="•"/>
            </a:pPr>
            <a:r>
              <a:rPr lang="en-US" dirty="0"/>
              <a:t>Multiple FPGA</a:t>
            </a:r>
          </a:p>
          <a:p>
            <a:pPr marL="285750" indent="-285750">
              <a:buFont typeface="Arial" panose="020B0604020202020204" pitchFamily="34" charset="0"/>
              <a:buChar char="•"/>
            </a:pPr>
            <a:r>
              <a:rPr lang="en-US" dirty="0"/>
              <a:t>Load Balance</a:t>
            </a:r>
          </a:p>
        </p:txBody>
      </p:sp>
      <p:pic>
        <p:nvPicPr>
          <p:cNvPr id="27" name="图片 42" descr="屏幕剪辑">
            <a:extLst>
              <a:ext uri="{FF2B5EF4-FFF2-40B4-BE49-F238E27FC236}">
                <a16:creationId xmlns:a16="http://schemas.microsoft.com/office/drawing/2014/main" id="{7B314DA4-A25C-4242-8D6A-5528494C2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5888" y="3280775"/>
            <a:ext cx="3390051" cy="1926745"/>
          </a:xfrm>
          <a:prstGeom prst="rect">
            <a:avLst/>
          </a:prstGeom>
        </p:spPr>
      </p:pic>
      <p:sp>
        <p:nvSpPr>
          <p:cNvPr id="24" name="TextBox 23">
            <a:extLst>
              <a:ext uri="{FF2B5EF4-FFF2-40B4-BE49-F238E27FC236}">
                <a16:creationId xmlns:a16="http://schemas.microsoft.com/office/drawing/2014/main" id="{B083430F-0CF1-449D-9550-712E30DE9FE0}"/>
              </a:ext>
            </a:extLst>
          </p:cNvPr>
          <p:cNvSpPr txBox="1"/>
          <p:nvPr/>
        </p:nvSpPr>
        <p:spPr>
          <a:xfrm rot="16200000">
            <a:off x="2828247" y="5637760"/>
            <a:ext cx="1407458" cy="400110"/>
          </a:xfrm>
          <a:prstGeom prst="rect">
            <a:avLst/>
          </a:prstGeom>
          <a:noFill/>
        </p:spPr>
        <p:txBody>
          <a:bodyPr wrap="square">
            <a:spAutoFit/>
          </a:bodyPr>
          <a:lstStyle/>
          <a:p>
            <a:r>
              <a:rPr lang="en-US" sz="2000" b="1" dirty="0">
                <a:latin typeface="Arial" panose="020B0604020202020204"/>
              </a:rPr>
              <a:t>Hardware</a:t>
            </a:r>
            <a:endParaRPr lang="en-US" dirty="0"/>
          </a:p>
        </p:txBody>
      </p:sp>
      <p:grpSp>
        <p:nvGrpSpPr>
          <p:cNvPr id="4" name="Group 3">
            <a:extLst>
              <a:ext uri="{FF2B5EF4-FFF2-40B4-BE49-F238E27FC236}">
                <a16:creationId xmlns:a16="http://schemas.microsoft.com/office/drawing/2014/main" id="{23B25F18-9030-4EB4-823D-BEA060E1B470}"/>
              </a:ext>
            </a:extLst>
          </p:cNvPr>
          <p:cNvGrpSpPr/>
          <p:nvPr/>
        </p:nvGrpSpPr>
        <p:grpSpPr>
          <a:xfrm>
            <a:off x="9446740" y="167036"/>
            <a:ext cx="2539157" cy="1732516"/>
            <a:chOff x="9446740" y="167036"/>
            <a:chExt cx="2539157" cy="1732516"/>
          </a:xfrm>
        </p:grpSpPr>
        <p:pic>
          <p:nvPicPr>
            <p:cNvPr id="4098" name="Picture 2" descr="CODES+ISSS 2014">
              <a:extLst>
                <a:ext uri="{FF2B5EF4-FFF2-40B4-BE49-F238E27FC236}">
                  <a16:creationId xmlns:a16="http://schemas.microsoft.com/office/drawing/2014/main" id="{4300BAF5-5C32-4F35-AE79-8A67A110F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30814" y="167036"/>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5C45246-9A82-4731-8425-68A91BFE571B}"/>
                </a:ext>
              </a:extLst>
            </p:cNvPr>
            <p:cNvSpPr txBox="1"/>
            <p:nvPr/>
          </p:nvSpPr>
          <p:spPr>
            <a:xfrm>
              <a:off x="9446740" y="1622553"/>
              <a:ext cx="2539157" cy="276999"/>
            </a:xfrm>
            <a:prstGeom prst="rect">
              <a:avLst/>
            </a:prstGeom>
            <a:noFill/>
          </p:spPr>
          <p:txBody>
            <a:bodyPr wrap="none" lIns="0" tIns="0" rIns="0" bIns="0" rtlCol="0">
              <a:spAutoFit/>
            </a:bodyPr>
            <a:lstStyle/>
            <a:p>
              <a:r>
                <a:rPr lang="en-US" b="1" dirty="0">
                  <a:solidFill>
                    <a:srgbClr val="C00000"/>
                  </a:solidFill>
                </a:rPr>
                <a:t>Best Paper Nomination</a:t>
              </a:r>
              <a:endParaRPr lang="en-US" dirty="0">
                <a:solidFill>
                  <a:srgbClr val="C00000"/>
                </a:solidFill>
              </a:endParaRPr>
            </a:p>
          </p:txBody>
        </p:sp>
      </p:grpSp>
    </p:spTree>
    <p:extLst>
      <p:ext uri="{BB962C8B-B14F-4D97-AF65-F5344CB8AC3E}">
        <p14:creationId xmlns:p14="http://schemas.microsoft.com/office/powerpoint/2010/main" val="3747527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C7CA-009E-3642-BBCF-87C9A3289253}"/>
              </a:ext>
            </a:extLst>
          </p:cNvPr>
          <p:cNvSpPr>
            <a:spLocks noGrp="1"/>
          </p:cNvSpPr>
          <p:nvPr>
            <p:ph type="title"/>
          </p:nvPr>
        </p:nvSpPr>
        <p:spPr>
          <a:xfrm>
            <a:off x="1954480" y="9"/>
            <a:ext cx="9399320" cy="990592"/>
          </a:xfrm>
        </p:spPr>
        <p:txBody>
          <a:bodyPr>
            <a:normAutofit/>
          </a:bodyPr>
          <a:lstStyle/>
          <a:p>
            <a:r>
              <a:rPr lang="en-US" sz="3600" dirty="0"/>
              <a:t>C</a:t>
            </a:r>
            <a:r>
              <a:rPr lang="en-US" altLang="zh-CN" sz="3600" dirty="0"/>
              <a:t>o-Design NAS </a:t>
            </a:r>
            <a:r>
              <a:rPr lang="en-US" sz="3600" dirty="0"/>
              <a:t>Full-Stack</a:t>
            </a:r>
          </a:p>
        </p:txBody>
      </p:sp>
      <p:grpSp>
        <p:nvGrpSpPr>
          <p:cNvPr id="13" name="Group 12">
            <a:extLst>
              <a:ext uri="{FF2B5EF4-FFF2-40B4-BE49-F238E27FC236}">
                <a16:creationId xmlns:a16="http://schemas.microsoft.com/office/drawing/2014/main" id="{1E6855FD-C688-43EA-AED4-E36260F085CE}"/>
              </a:ext>
            </a:extLst>
          </p:cNvPr>
          <p:cNvGrpSpPr/>
          <p:nvPr/>
        </p:nvGrpSpPr>
        <p:grpSpPr>
          <a:xfrm>
            <a:off x="1460170" y="1143000"/>
            <a:ext cx="10547681" cy="5391150"/>
            <a:chOff x="2450439" y="1073150"/>
            <a:chExt cx="10547681" cy="5575300"/>
          </a:xfrm>
        </p:grpSpPr>
        <p:sp>
          <p:nvSpPr>
            <p:cNvPr id="11" name="Rectangle: Rounded Corners 10">
              <a:extLst>
                <a:ext uri="{FF2B5EF4-FFF2-40B4-BE49-F238E27FC236}">
                  <a16:creationId xmlns:a16="http://schemas.microsoft.com/office/drawing/2014/main" id="{9B7244C3-6AD8-4207-96A7-CDABC6CBD6FD}"/>
                </a:ext>
              </a:extLst>
            </p:cNvPr>
            <p:cNvSpPr/>
            <p:nvPr/>
          </p:nvSpPr>
          <p:spPr>
            <a:xfrm>
              <a:off x="2450440" y="1073150"/>
              <a:ext cx="10547680" cy="5575300"/>
            </a:xfrm>
            <a:prstGeom prst="roundRect">
              <a:avLst>
                <a:gd name="adj" fmla="val 6644"/>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06BA3B2-5AC6-4A1C-BEB7-C92D91B0CFE0}"/>
                </a:ext>
              </a:extLst>
            </p:cNvPr>
            <p:cNvSpPr/>
            <p:nvPr/>
          </p:nvSpPr>
          <p:spPr>
            <a:xfrm>
              <a:off x="2450439" y="1073150"/>
              <a:ext cx="1723549" cy="55753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82CB00D0-BE24-4A2F-8AC3-710CC38B0F11}"/>
              </a:ext>
            </a:extLst>
          </p:cNvPr>
          <p:cNvSpPr txBox="1"/>
          <p:nvPr/>
        </p:nvSpPr>
        <p:spPr>
          <a:xfrm>
            <a:off x="1537135" y="2521307"/>
            <a:ext cx="1552028" cy="2219582"/>
          </a:xfrm>
          <a:prstGeom prst="rect">
            <a:avLst/>
          </a:prstGeom>
          <a:noFill/>
        </p:spPr>
        <p:txBody>
          <a:bodyPr wrap="none" rtlCol="0">
            <a:spAutoFit/>
          </a:bodyPr>
          <a:lstStyle/>
          <a:p>
            <a:pPr algn="ctr">
              <a:lnSpc>
                <a:spcPct val="130000"/>
              </a:lnSpc>
            </a:pPr>
            <a:r>
              <a:rPr lang="en-US" sz="2000" b="1" u="sng" dirty="0">
                <a:solidFill>
                  <a:schemeClr val="bg1"/>
                </a:solidFill>
              </a:rPr>
              <a:t>HW/SW</a:t>
            </a:r>
          </a:p>
          <a:p>
            <a:pPr algn="ctr">
              <a:lnSpc>
                <a:spcPct val="130000"/>
              </a:lnSpc>
            </a:pPr>
            <a:r>
              <a:rPr lang="en-US" sz="2000" b="1" u="sng" dirty="0">
                <a:solidFill>
                  <a:schemeClr val="bg1"/>
                </a:solidFill>
              </a:rPr>
              <a:t>Co-Design</a:t>
            </a:r>
          </a:p>
          <a:p>
            <a:pPr algn="ctr">
              <a:lnSpc>
                <a:spcPct val="130000"/>
              </a:lnSpc>
            </a:pPr>
            <a:r>
              <a:rPr lang="en-US" sz="2000" b="1" u="sng" dirty="0">
                <a:solidFill>
                  <a:schemeClr val="bg1"/>
                </a:solidFill>
              </a:rPr>
              <a:t>Framework</a:t>
            </a:r>
          </a:p>
          <a:p>
            <a:pPr algn="ctr">
              <a:lnSpc>
                <a:spcPct val="130000"/>
              </a:lnSpc>
            </a:pPr>
            <a:r>
              <a:rPr lang="en-US" sz="1600" b="1" dirty="0">
                <a:solidFill>
                  <a:schemeClr val="bg1"/>
                </a:solidFill>
              </a:rPr>
              <a:t>FNAS</a:t>
            </a:r>
          </a:p>
          <a:p>
            <a:pPr algn="ctr">
              <a:lnSpc>
                <a:spcPct val="130000"/>
              </a:lnSpc>
            </a:pPr>
            <a:r>
              <a:rPr lang="en-US" sz="1600" b="1" dirty="0">
                <a:solidFill>
                  <a:schemeClr val="bg1"/>
                </a:solidFill>
              </a:rPr>
              <a:t>[DAC’19*]</a:t>
            </a:r>
          </a:p>
          <a:p>
            <a:pPr algn="ctr">
              <a:lnSpc>
                <a:spcPct val="130000"/>
              </a:lnSpc>
            </a:pPr>
            <a:r>
              <a:rPr lang="en-US" sz="1600" b="1" dirty="0">
                <a:solidFill>
                  <a:schemeClr val="bg1"/>
                </a:solidFill>
              </a:rPr>
              <a:t>[TCAD’20*]</a:t>
            </a:r>
          </a:p>
        </p:txBody>
      </p:sp>
      <p:sp>
        <p:nvSpPr>
          <p:cNvPr id="14" name="Rectangle: Rounded Corners 13">
            <a:extLst>
              <a:ext uri="{FF2B5EF4-FFF2-40B4-BE49-F238E27FC236}">
                <a16:creationId xmlns:a16="http://schemas.microsoft.com/office/drawing/2014/main" id="{1080C1B0-99D1-49DB-B308-7904ED65E285}"/>
              </a:ext>
            </a:extLst>
          </p:cNvPr>
          <p:cNvSpPr/>
          <p:nvPr/>
        </p:nvSpPr>
        <p:spPr>
          <a:xfrm>
            <a:off x="3262763" y="5268812"/>
            <a:ext cx="8666044" cy="121018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0D51737-1DC8-4843-B367-790E68AF95CD}"/>
              </a:ext>
            </a:extLst>
          </p:cNvPr>
          <p:cNvSpPr/>
          <p:nvPr/>
        </p:nvSpPr>
        <p:spPr>
          <a:xfrm>
            <a:off x="3771502" y="5325867"/>
            <a:ext cx="1957343" cy="10941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945B303-B840-48A4-A28B-13480A10D9AA}"/>
              </a:ext>
            </a:extLst>
          </p:cNvPr>
          <p:cNvSpPr txBox="1"/>
          <p:nvPr/>
        </p:nvSpPr>
        <p:spPr>
          <a:xfrm>
            <a:off x="3786628" y="5356413"/>
            <a:ext cx="1924077" cy="400110"/>
          </a:xfrm>
          <a:prstGeom prst="rect">
            <a:avLst/>
          </a:prstGeom>
          <a:noFill/>
        </p:spPr>
        <p:txBody>
          <a:bodyPr wrap="square">
            <a:spAutoFit/>
          </a:bodyPr>
          <a:lstStyle/>
          <a:p>
            <a:pPr algn="ctr"/>
            <a:r>
              <a:rPr lang="en-US" sz="2000" b="1" u="sng" dirty="0">
                <a:solidFill>
                  <a:schemeClr val="bg1"/>
                </a:solidFill>
              </a:rPr>
              <a:t>FPGA</a:t>
            </a:r>
            <a:endParaRPr lang="en-US" sz="2000" u="sng" dirty="0"/>
          </a:p>
        </p:txBody>
      </p:sp>
      <p:sp>
        <p:nvSpPr>
          <p:cNvPr id="17" name="TextBox 16">
            <a:extLst>
              <a:ext uri="{FF2B5EF4-FFF2-40B4-BE49-F238E27FC236}">
                <a16:creationId xmlns:a16="http://schemas.microsoft.com/office/drawing/2014/main" id="{DC155654-D4B1-4815-A100-F591A6952CF4}"/>
              </a:ext>
            </a:extLst>
          </p:cNvPr>
          <p:cNvSpPr txBox="1"/>
          <p:nvPr/>
        </p:nvSpPr>
        <p:spPr>
          <a:xfrm>
            <a:off x="3760275" y="5794959"/>
            <a:ext cx="1957342" cy="584775"/>
          </a:xfrm>
          <a:prstGeom prst="rect">
            <a:avLst/>
          </a:prstGeom>
          <a:noFill/>
        </p:spPr>
        <p:txBody>
          <a:bodyPr wrap="square">
            <a:spAutoFit/>
          </a:bodyPr>
          <a:lstStyle/>
          <a:p>
            <a:pPr algn="ctr"/>
            <a:r>
              <a:rPr lang="en-US" altLang="zh-CN" sz="1600" b="1" dirty="0">
                <a:solidFill>
                  <a:schemeClr val="bg1"/>
                </a:solidFill>
              </a:rPr>
              <a:t>XFER [CODES+ISSS’19*]</a:t>
            </a:r>
            <a:endParaRPr lang="en-US" sz="1600" dirty="0"/>
          </a:p>
        </p:txBody>
      </p:sp>
      <p:sp>
        <p:nvSpPr>
          <p:cNvPr id="18" name="Rectangle 17">
            <a:extLst>
              <a:ext uri="{FF2B5EF4-FFF2-40B4-BE49-F238E27FC236}">
                <a16:creationId xmlns:a16="http://schemas.microsoft.com/office/drawing/2014/main" id="{011E5D88-3338-4689-A47E-609274DB5420}"/>
              </a:ext>
            </a:extLst>
          </p:cNvPr>
          <p:cNvSpPr/>
          <p:nvPr/>
        </p:nvSpPr>
        <p:spPr>
          <a:xfrm>
            <a:off x="6108229" y="5335913"/>
            <a:ext cx="2380162" cy="10904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77300BF-5494-4B86-83F5-449B1071A6C6}"/>
              </a:ext>
            </a:extLst>
          </p:cNvPr>
          <p:cNvSpPr txBox="1"/>
          <p:nvPr/>
        </p:nvSpPr>
        <p:spPr>
          <a:xfrm>
            <a:off x="6123355" y="5322346"/>
            <a:ext cx="2354338" cy="400110"/>
          </a:xfrm>
          <a:prstGeom prst="rect">
            <a:avLst/>
          </a:prstGeom>
          <a:noFill/>
        </p:spPr>
        <p:txBody>
          <a:bodyPr wrap="square">
            <a:spAutoFit/>
          </a:bodyPr>
          <a:lstStyle/>
          <a:p>
            <a:pPr algn="ctr"/>
            <a:r>
              <a:rPr lang="en-US" sz="2000" b="1" u="sng" dirty="0">
                <a:solidFill>
                  <a:schemeClr val="bg1"/>
                </a:solidFill>
              </a:rPr>
              <a:t>ASIC</a:t>
            </a:r>
            <a:endParaRPr lang="en-US" sz="2000" u="sng" dirty="0"/>
          </a:p>
        </p:txBody>
      </p:sp>
      <p:sp>
        <p:nvSpPr>
          <p:cNvPr id="20" name="TextBox 19">
            <a:extLst>
              <a:ext uri="{FF2B5EF4-FFF2-40B4-BE49-F238E27FC236}">
                <a16:creationId xmlns:a16="http://schemas.microsoft.com/office/drawing/2014/main" id="{26812248-4EFB-4F5C-9F48-44FC8569CFDA}"/>
              </a:ext>
            </a:extLst>
          </p:cNvPr>
          <p:cNvSpPr txBox="1"/>
          <p:nvPr/>
        </p:nvSpPr>
        <p:spPr>
          <a:xfrm>
            <a:off x="6097531" y="5801270"/>
            <a:ext cx="2380162" cy="584775"/>
          </a:xfrm>
          <a:prstGeom prst="rect">
            <a:avLst/>
          </a:prstGeom>
          <a:noFill/>
        </p:spPr>
        <p:txBody>
          <a:bodyPr wrap="square">
            <a:spAutoFit/>
          </a:bodyPr>
          <a:lstStyle/>
          <a:p>
            <a:pPr algn="ctr"/>
            <a:r>
              <a:rPr lang="en-US" sz="1600" b="1" dirty="0">
                <a:solidFill>
                  <a:schemeClr val="bg1"/>
                </a:solidFill>
              </a:rPr>
              <a:t>NANDS [ASP-DAC’20*]</a:t>
            </a:r>
          </a:p>
          <a:p>
            <a:pPr algn="ctr"/>
            <a:r>
              <a:rPr lang="en-US" sz="1600" b="1" dirty="0">
                <a:solidFill>
                  <a:schemeClr val="bg1"/>
                </a:solidFill>
              </a:rPr>
              <a:t>ASICNAS [DAC’20]</a:t>
            </a:r>
          </a:p>
        </p:txBody>
      </p:sp>
      <p:sp>
        <p:nvSpPr>
          <p:cNvPr id="21" name="Rectangle 20">
            <a:extLst>
              <a:ext uri="{FF2B5EF4-FFF2-40B4-BE49-F238E27FC236}">
                <a16:creationId xmlns:a16="http://schemas.microsoft.com/office/drawing/2014/main" id="{6849CFD5-F891-4621-97CC-C0659CBE7D5F}"/>
              </a:ext>
            </a:extLst>
          </p:cNvPr>
          <p:cNvSpPr/>
          <p:nvPr/>
        </p:nvSpPr>
        <p:spPr>
          <a:xfrm>
            <a:off x="8859565" y="5335913"/>
            <a:ext cx="2933701" cy="10904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8126482A-2C78-43C8-8244-8A1342F26528}"/>
              </a:ext>
            </a:extLst>
          </p:cNvPr>
          <p:cNvSpPr txBox="1"/>
          <p:nvPr/>
        </p:nvSpPr>
        <p:spPr>
          <a:xfrm>
            <a:off x="8870264" y="5322346"/>
            <a:ext cx="2923002" cy="400110"/>
          </a:xfrm>
          <a:prstGeom prst="rect">
            <a:avLst/>
          </a:prstGeom>
          <a:noFill/>
        </p:spPr>
        <p:txBody>
          <a:bodyPr wrap="square">
            <a:spAutoFit/>
          </a:bodyPr>
          <a:lstStyle/>
          <a:p>
            <a:pPr algn="ctr"/>
            <a:r>
              <a:rPr lang="en-US" sz="2000" b="1" u="sng" dirty="0">
                <a:solidFill>
                  <a:schemeClr val="bg1"/>
                </a:solidFill>
              </a:rPr>
              <a:t>Computing-in-Memory</a:t>
            </a:r>
            <a:endParaRPr lang="en-US" sz="2000" u="sng" dirty="0"/>
          </a:p>
        </p:txBody>
      </p:sp>
      <p:sp>
        <p:nvSpPr>
          <p:cNvPr id="23" name="TextBox 22">
            <a:extLst>
              <a:ext uri="{FF2B5EF4-FFF2-40B4-BE49-F238E27FC236}">
                <a16:creationId xmlns:a16="http://schemas.microsoft.com/office/drawing/2014/main" id="{745225C9-2A01-4163-937A-F35452798F1F}"/>
              </a:ext>
            </a:extLst>
          </p:cNvPr>
          <p:cNvSpPr txBox="1"/>
          <p:nvPr/>
        </p:nvSpPr>
        <p:spPr>
          <a:xfrm>
            <a:off x="8859565" y="5774915"/>
            <a:ext cx="2933701" cy="584775"/>
          </a:xfrm>
          <a:prstGeom prst="rect">
            <a:avLst/>
          </a:prstGeom>
          <a:noFill/>
        </p:spPr>
        <p:txBody>
          <a:bodyPr wrap="square">
            <a:spAutoFit/>
          </a:bodyPr>
          <a:lstStyle/>
          <a:p>
            <a:pPr algn="ctr"/>
            <a:r>
              <a:rPr lang="en-US" sz="1600" b="1" dirty="0">
                <a:solidFill>
                  <a:schemeClr val="bg1"/>
                </a:solidFill>
              </a:rPr>
              <a:t>Device-Circuit-Arch. </a:t>
            </a:r>
          </a:p>
          <a:p>
            <a:pPr algn="ctr"/>
            <a:r>
              <a:rPr lang="en-US" sz="1600" b="1" dirty="0">
                <a:solidFill>
                  <a:schemeClr val="bg1"/>
                </a:solidFill>
              </a:rPr>
              <a:t>[IEEE TC’20]</a:t>
            </a:r>
          </a:p>
        </p:txBody>
      </p:sp>
      <p:sp>
        <p:nvSpPr>
          <p:cNvPr id="3" name="Oval 2">
            <a:extLst>
              <a:ext uri="{FF2B5EF4-FFF2-40B4-BE49-F238E27FC236}">
                <a16:creationId xmlns:a16="http://schemas.microsoft.com/office/drawing/2014/main" id="{D783B50D-A299-4074-8B66-98FB70818EDC}"/>
              </a:ext>
            </a:extLst>
          </p:cNvPr>
          <p:cNvSpPr/>
          <p:nvPr/>
        </p:nvSpPr>
        <p:spPr>
          <a:xfrm>
            <a:off x="6029967" y="5196631"/>
            <a:ext cx="2536685" cy="128236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D3F8A4E-8D6C-4890-9F11-41F1FB6DF614}"/>
              </a:ext>
            </a:extLst>
          </p:cNvPr>
          <p:cNvSpPr txBox="1"/>
          <p:nvPr/>
        </p:nvSpPr>
        <p:spPr>
          <a:xfrm>
            <a:off x="9079246" y="3490845"/>
            <a:ext cx="2494337" cy="1610697"/>
          </a:xfrm>
          <a:prstGeom prst="rect">
            <a:avLst/>
          </a:prstGeom>
          <a:noFill/>
        </p:spPr>
        <p:txBody>
          <a:bodyPr wrap="none" lIns="0" tIns="0" rIns="0" bIns="0" rtlCol="0">
            <a:spAutoFit/>
          </a:bodyPr>
          <a:lstStyle/>
          <a:p>
            <a:pPr>
              <a:lnSpc>
                <a:spcPct val="150000"/>
              </a:lnSpc>
            </a:pPr>
            <a:r>
              <a:rPr lang="en-US" b="1" dirty="0"/>
              <a:t>ASINAS:</a:t>
            </a:r>
          </a:p>
          <a:p>
            <a:pPr marL="285750" indent="-285750">
              <a:lnSpc>
                <a:spcPct val="150000"/>
              </a:lnSpc>
              <a:buFont typeface="Arial" panose="020B0604020202020204" pitchFamily="34" charset="0"/>
              <a:buChar char="•"/>
            </a:pPr>
            <a:r>
              <a:rPr lang="en-US" dirty="0"/>
              <a:t>Multi-Tasks</a:t>
            </a:r>
          </a:p>
          <a:p>
            <a:pPr marL="285750" indent="-285750">
              <a:lnSpc>
                <a:spcPct val="150000"/>
              </a:lnSpc>
              <a:buFont typeface="Arial" panose="020B0604020202020204" pitchFamily="34" charset="0"/>
              <a:buChar char="•"/>
            </a:pPr>
            <a:r>
              <a:rPr lang="en-US" altLang="zh-CN" dirty="0"/>
              <a:t>Template-Based NAS</a:t>
            </a:r>
          </a:p>
          <a:p>
            <a:pPr marL="285750" indent="-285750">
              <a:lnSpc>
                <a:spcPct val="150000"/>
              </a:lnSpc>
              <a:buFont typeface="Arial" panose="020B0604020202020204" pitchFamily="34" charset="0"/>
              <a:buChar char="•"/>
            </a:pPr>
            <a:r>
              <a:rPr lang="en-US" dirty="0"/>
              <a:t>Heterogenous ASICs</a:t>
            </a:r>
          </a:p>
        </p:txBody>
      </p:sp>
      <p:pic>
        <p:nvPicPr>
          <p:cNvPr id="24" name="图片 4">
            <a:extLst>
              <a:ext uri="{FF2B5EF4-FFF2-40B4-BE49-F238E27FC236}">
                <a16:creationId xmlns:a16="http://schemas.microsoft.com/office/drawing/2014/main" id="{E30D3785-8FDE-4D30-957E-9688CA81223E}"/>
              </a:ext>
            </a:extLst>
          </p:cNvPr>
          <p:cNvPicPr>
            <a:picLocks noChangeAspect="1"/>
          </p:cNvPicPr>
          <p:nvPr/>
        </p:nvPicPr>
        <p:blipFill>
          <a:blip r:embed="rId2"/>
          <a:stretch>
            <a:fillRect/>
          </a:stretch>
        </p:blipFill>
        <p:spPr>
          <a:xfrm>
            <a:off x="3241669" y="1164642"/>
            <a:ext cx="5641106" cy="3991717"/>
          </a:xfrm>
          <a:prstGeom prst="rect">
            <a:avLst/>
          </a:prstGeom>
        </p:spPr>
      </p:pic>
      <p:sp>
        <p:nvSpPr>
          <p:cNvPr id="27" name="TextBox 26">
            <a:extLst>
              <a:ext uri="{FF2B5EF4-FFF2-40B4-BE49-F238E27FC236}">
                <a16:creationId xmlns:a16="http://schemas.microsoft.com/office/drawing/2014/main" id="{34C2B8F4-DFCF-4143-9596-33186A31CD3F}"/>
              </a:ext>
            </a:extLst>
          </p:cNvPr>
          <p:cNvSpPr txBox="1"/>
          <p:nvPr/>
        </p:nvSpPr>
        <p:spPr>
          <a:xfrm>
            <a:off x="8940725" y="2608909"/>
            <a:ext cx="2988082" cy="923330"/>
          </a:xfrm>
          <a:prstGeom prst="rect">
            <a:avLst/>
          </a:prstGeom>
          <a:noFill/>
        </p:spPr>
        <p:txBody>
          <a:bodyPr wrap="square">
            <a:spAutoFit/>
          </a:bodyPr>
          <a:lstStyle/>
          <a:p>
            <a:pPr algn="ctr"/>
            <a:r>
              <a:rPr lang="en-US" b="1" u="sng" dirty="0">
                <a:solidFill>
                  <a:srgbClr val="C00000"/>
                </a:solidFill>
              </a:rPr>
              <a:t>First HW/SW Co-Design </a:t>
            </a:r>
          </a:p>
          <a:p>
            <a:pPr algn="ctr"/>
            <a:r>
              <a:rPr lang="en-US" b="1" u="sng" dirty="0">
                <a:solidFill>
                  <a:srgbClr val="C00000"/>
                </a:solidFill>
              </a:rPr>
              <a:t>For ASICs with Huge</a:t>
            </a:r>
          </a:p>
          <a:p>
            <a:pPr algn="ctr"/>
            <a:r>
              <a:rPr lang="en-US" b="1" u="sng" dirty="0">
                <a:solidFill>
                  <a:srgbClr val="C00000"/>
                </a:solidFill>
              </a:rPr>
              <a:t>HW Design Space</a:t>
            </a:r>
          </a:p>
        </p:txBody>
      </p:sp>
      <p:pic>
        <p:nvPicPr>
          <p:cNvPr id="5122" name="Picture 2" descr="The 2020 Design Automation Conference Unveils Keynotes and SKYtalk Speakers  | Business Wire">
            <a:extLst>
              <a:ext uri="{FF2B5EF4-FFF2-40B4-BE49-F238E27FC236}">
                <a16:creationId xmlns:a16="http://schemas.microsoft.com/office/drawing/2014/main" id="{3E0692F7-7D18-4C2F-9FBA-95E694654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9920" y="1164642"/>
            <a:ext cx="1754161" cy="91654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acebook plans to hire 10,000 in EU to build 'metaverse' - Egyptian Gazette">
            <a:extLst>
              <a:ext uri="{FF2B5EF4-FFF2-40B4-BE49-F238E27FC236}">
                <a16:creationId xmlns:a16="http://schemas.microsoft.com/office/drawing/2014/main" id="{D43F9FB9-171B-4E5F-8360-A58F220967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2435" y="2058854"/>
            <a:ext cx="1396550" cy="524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604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C7CA-009E-3642-BBCF-87C9A3289253}"/>
              </a:ext>
            </a:extLst>
          </p:cNvPr>
          <p:cNvSpPr>
            <a:spLocks noGrp="1"/>
          </p:cNvSpPr>
          <p:nvPr>
            <p:ph type="title"/>
          </p:nvPr>
        </p:nvSpPr>
        <p:spPr>
          <a:xfrm>
            <a:off x="1954480" y="9"/>
            <a:ext cx="9399320" cy="990592"/>
          </a:xfrm>
        </p:spPr>
        <p:txBody>
          <a:bodyPr>
            <a:normAutofit/>
          </a:bodyPr>
          <a:lstStyle/>
          <a:p>
            <a:r>
              <a:rPr lang="en-US" sz="3600" dirty="0"/>
              <a:t>C</a:t>
            </a:r>
            <a:r>
              <a:rPr lang="en-US" altLang="zh-CN" sz="3600" dirty="0"/>
              <a:t>o-Design NAS </a:t>
            </a:r>
            <a:r>
              <a:rPr lang="en-US" sz="3600" dirty="0"/>
              <a:t>Full-Stack</a:t>
            </a:r>
          </a:p>
        </p:txBody>
      </p:sp>
      <p:grpSp>
        <p:nvGrpSpPr>
          <p:cNvPr id="13" name="Group 12">
            <a:extLst>
              <a:ext uri="{FF2B5EF4-FFF2-40B4-BE49-F238E27FC236}">
                <a16:creationId xmlns:a16="http://schemas.microsoft.com/office/drawing/2014/main" id="{1E6855FD-C688-43EA-AED4-E36260F085CE}"/>
              </a:ext>
            </a:extLst>
          </p:cNvPr>
          <p:cNvGrpSpPr/>
          <p:nvPr/>
        </p:nvGrpSpPr>
        <p:grpSpPr>
          <a:xfrm>
            <a:off x="1460170" y="1143000"/>
            <a:ext cx="10547681" cy="5391150"/>
            <a:chOff x="2450439" y="1073150"/>
            <a:chExt cx="10547681" cy="5575300"/>
          </a:xfrm>
        </p:grpSpPr>
        <p:sp>
          <p:nvSpPr>
            <p:cNvPr id="11" name="Rectangle: Rounded Corners 10">
              <a:extLst>
                <a:ext uri="{FF2B5EF4-FFF2-40B4-BE49-F238E27FC236}">
                  <a16:creationId xmlns:a16="http://schemas.microsoft.com/office/drawing/2014/main" id="{9B7244C3-6AD8-4207-96A7-CDABC6CBD6FD}"/>
                </a:ext>
              </a:extLst>
            </p:cNvPr>
            <p:cNvSpPr/>
            <p:nvPr/>
          </p:nvSpPr>
          <p:spPr>
            <a:xfrm>
              <a:off x="2450440" y="1073150"/>
              <a:ext cx="10547680" cy="5575300"/>
            </a:xfrm>
            <a:prstGeom prst="roundRect">
              <a:avLst>
                <a:gd name="adj" fmla="val 6644"/>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06BA3B2-5AC6-4A1C-BEB7-C92D91B0CFE0}"/>
                </a:ext>
              </a:extLst>
            </p:cNvPr>
            <p:cNvSpPr/>
            <p:nvPr/>
          </p:nvSpPr>
          <p:spPr>
            <a:xfrm>
              <a:off x="2450439" y="1073150"/>
              <a:ext cx="1723549" cy="55753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82CB00D0-BE24-4A2F-8AC3-710CC38B0F11}"/>
              </a:ext>
            </a:extLst>
          </p:cNvPr>
          <p:cNvSpPr txBox="1"/>
          <p:nvPr/>
        </p:nvSpPr>
        <p:spPr>
          <a:xfrm>
            <a:off x="1537135" y="2521307"/>
            <a:ext cx="1552028" cy="2219582"/>
          </a:xfrm>
          <a:prstGeom prst="rect">
            <a:avLst/>
          </a:prstGeom>
          <a:noFill/>
        </p:spPr>
        <p:txBody>
          <a:bodyPr wrap="none" rtlCol="0">
            <a:spAutoFit/>
          </a:bodyPr>
          <a:lstStyle/>
          <a:p>
            <a:pPr algn="ctr">
              <a:lnSpc>
                <a:spcPct val="130000"/>
              </a:lnSpc>
            </a:pPr>
            <a:r>
              <a:rPr lang="en-US" sz="2000" b="1" u="sng" dirty="0">
                <a:solidFill>
                  <a:schemeClr val="bg1"/>
                </a:solidFill>
              </a:rPr>
              <a:t>HW/SW</a:t>
            </a:r>
          </a:p>
          <a:p>
            <a:pPr algn="ctr">
              <a:lnSpc>
                <a:spcPct val="130000"/>
              </a:lnSpc>
            </a:pPr>
            <a:r>
              <a:rPr lang="en-US" sz="2000" b="1" u="sng" dirty="0">
                <a:solidFill>
                  <a:schemeClr val="bg1"/>
                </a:solidFill>
              </a:rPr>
              <a:t>Co-Design</a:t>
            </a:r>
          </a:p>
          <a:p>
            <a:pPr algn="ctr">
              <a:lnSpc>
                <a:spcPct val="130000"/>
              </a:lnSpc>
            </a:pPr>
            <a:r>
              <a:rPr lang="en-US" sz="2000" b="1" u="sng" dirty="0">
                <a:solidFill>
                  <a:schemeClr val="bg1"/>
                </a:solidFill>
              </a:rPr>
              <a:t>Framework</a:t>
            </a:r>
          </a:p>
          <a:p>
            <a:pPr algn="ctr">
              <a:lnSpc>
                <a:spcPct val="130000"/>
              </a:lnSpc>
            </a:pPr>
            <a:r>
              <a:rPr lang="en-US" sz="1600" b="1" dirty="0">
                <a:solidFill>
                  <a:schemeClr val="bg1"/>
                </a:solidFill>
              </a:rPr>
              <a:t>FNAS</a:t>
            </a:r>
          </a:p>
          <a:p>
            <a:pPr algn="ctr">
              <a:lnSpc>
                <a:spcPct val="130000"/>
              </a:lnSpc>
            </a:pPr>
            <a:r>
              <a:rPr lang="en-US" sz="1600" b="1" dirty="0">
                <a:solidFill>
                  <a:schemeClr val="bg1"/>
                </a:solidFill>
              </a:rPr>
              <a:t>[DAC’19*]</a:t>
            </a:r>
          </a:p>
          <a:p>
            <a:pPr algn="ctr">
              <a:lnSpc>
                <a:spcPct val="130000"/>
              </a:lnSpc>
            </a:pPr>
            <a:r>
              <a:rPr lang="en-US" sz="1600" b="1" dirty="0">
                <a:solidFill>
                  <a:schemeClr val="bg1"/>
                </a:solidFill>
              </a:rPr>
              <a:t>[TCAD’20*]</a:t>
            </a:r>
          </a:p>
        </p:txBody>
      </p:sp>
      <p:sp>
        <p:nvSpPr>
          <p:cNvPr id="14" name="Rectangle: Rounded Corners 13">
            <a:extLst>
              <a:ext uri="{FF2B5EF4-FFF2-40B4-BE49-F238E27FC236}">
                <a16:creationId xmlns:a16="http://schemas.microsoft.com/office/drawing/2014/main" id="{1080C1B0-99D1-49DB-B308-7904ED65E285}"/>
              </a:ext>
            </a:extLst>
          </p:cNvPr>
          <p:cNvSpPr/>
          <p:nvPr/>
        </p:nvSpPr>
        <p:spPr>
          <a:xfrm>
            <a:off x="3262763" y="5268812"/>
            <a:ext cx="8666044" cy="121018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0D51737-1DC8-4843-B367-790E68AF95CD}"/>
              </a:ext>
            </a:extLst>
          </p:cNvPr>
          <p:cNvSpPr/>
          <p:nvPr/>
        </p:nvSpPr>
        <p:spPr>
          <a:xfrm>
            <a:off x="3771502" y="5325867"/>
            <a:ext cx="1957343" cy="10941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945B303-B840-48A4-A28B-13480A10D9AA}"/>
              </a:ext>
            </a:extLst>
          </p:cNvPr>
          <p:cNvSpPr txBox="1"/>
          <p:nvPr/>
        </p:nvSpPr>
        <p:spPr>
          <a:xfrm>
            <a:off x="3786628" y="5356413"/>
            <a:ext cx="1924077" cy="400110"/>
          </a:xfrm>
          <a:prstGeom prst="rect">
            <a:avLst/>
          </a:prstGeom>
          <a:noFill/>
        </p:spPr>
        <p:txBody>
          <a:bodyPr wrap="square">
            <a:spAutoFit/>
          </a:bodyPr>
          <a:lstStyle/>
          <a:p>
            <a:pPr algn="ctr"/>
            <a:r>
              <a:rPr lang="en-US" sz="2000" b="1" u="sng" dirty="0">
                <a:solidFill>
                  <a:schemeClr val="bg1"/>
                </a:solidFill>
              </a:rPr>
              <a:t>FPGA</a:t>
            </a:r>
            <a:endParaRPr lang="en-US" sz="2000" u="sng" dirty="0"/>
          </a:p>
        </p:txBody>
      </p:sp>
      <p:sp>
        <p:nvSpPr>
          <p:cNvPr id="17" name="TextBox 16">
            <a:extLst>
              <a:ext uri="{FF2B5EF4-FFF2-40B4-BE49-F238E27FC236}">
                <a16:creationId xmlns:a16="http://schemas.microsoft.com/office/drawing/2014/main" id="{DC155654-D4B1-4815-A100-F591A6952CF4}"/>
              </a:ext>
            </a:extLst>
          </p:cNvPr>
          <p:cNvSpPr txBox="1"/>
          <p:nvPr/>
        </p:nvSpPr>
        <p:spPr>
          <a:xfrm>
            <a:off x="3760275" y="5794959"/>
            <a:ext cx="1957342" cy="584775"/>
          </a:xfrm>
          <a:prstGeom prst="rect">
            <a:avLst/>
          </a:prstGeom>
          <a:noFill/>
        </p:spPr>
        <p:txBody>
          <a:bodyPr wrap="square">
            <a:spAutoFit/>
          </a:bodyPr>
          <a:lstStyle/>
          <a:p>
            <a:pPr algn="ctr"/>
            <a:r>
              <a:rPr lang="en-US" altLang="zh-CN" sz="1600" b="1" dirty="0">
                <a:solidFill>
                  <a:schemeClr val="bg1"/>
                </a:solidFill>
              </a:rPr>
              <a:t>XFER [CODES+ISSS’19*]</a:t>
            </a:r>
            <a:endParaRPr lang="en-US" sz="1600" dirty="0"/>
          </a:p>
        </p:txBody>
      </p:sp>
      <p:sp>
        <p:nvSpPr>
          <p:cNvPr id="18" name="Rectangle 17">
            <a:extLst>
              <a:ext uri="{FF2B5EF4-FFF2-40B4-BE49-F238E27FC236}">
                <a16:creationId xmlns:a16="http://schemas.microsoft.com/office/drawing/2014/main" id="{011E5D88-3338-4689-A47E-609274DB5420}"/>
              </a:ext>
            </a:extLst>
          </p:cNvPr>
          <p:cNvSpPr/>
          <p:nvPr/>
        </p:nvSpPr>
        <p:spPr>
          <a:xfrm>
            <a:off x="6108229" y="5335913"/>
            <a:ext cx="2380162" cy="10904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77300BF-5494-4B86-83F5-449B1071A6C6}"/>
              </a:ext>
            </a:extLst>
          </p:cNvPr>
          <p:cNvSpPr txBox="1"/>
          <p:nvPr/>
        </p:nvSpPr>
        <p:spPr>
          <a:xfrm>
            <a:off x="6123355" y="5322346"/>
            <a:ext cx="2354338" cy="400110"/>
          </a:xfrm>
          <a:prstGeom prst="rect">
            <a:avLst/>
          </a:prstGeom>
          <a:noFill/>
        </p:spPr>
        <p:txBody>
          <a:bodyPr wrap="square">
            <a:spAutoFit/>
          </a:bodyPr>
          <a:lstStyle/>
          <a:p>
            <a:pPr algn="ctr"/>
            <a:r>
              <a:rPr lang="en-US" sz="2000" b="1" u="sng" dirty="0">
                <a:solidFill>
                  <a:schemeClr val="bg1"/>
                </a:solidFill>
              </a:rPr>
              <a:t>ASIC</a:t>
            </a:r>
            <a:endParaRPr lang="en-US" sz="2000" u="sng" dirty="0"/>
          </a:p>
        </p:txBody>
      </p:sp>
      <p:sp>
        <p:nvSpPr>
          <p:cNvPr id="20" name="TextBox 19">
            <a:extLst>
              <a:ext uri="{FF2B5EF4-FFF2-40B4-BE49-F238E27FC236}">
                <a16:creationId xmlns:a16="http://schemas.microsoft.com/office/drawing/2014/main" id="{26812248-4EFB-4F5C-9F48-44FC8569CFDA}"/>
              </a:ext>
            </a:extLst>
          </p:cNvPr>
          <p:cNvSpPr txBox="1"/>
          <p:nvPr/>
        </p:nvSpPr>
        <p:spPr>
          <a:xfrm>
            <a:off x="6097531" y="5801270"/>
            <a:ext cx="2380162" cy="584775"/>
          </a:xfrm>
          <a:prstGeom prst="rect">
            <a:avLst/>
          </a:prstGeom>
          <a:noFill/>
        </p:spPr>
        <p:txBody>
          <a:bodyPr wrap="square">
            <a:spAutoFit/>
          </a:bodyPr>
          <a:lstStyle/>
          <a:p>
            <a:pPr algn="ctr"/>
            <a:r>
              <a:rPr lang="en-US" sz="1600" b="1" dirty="0">
                <a:solidFill>
                  <a:schemeClr val="bg1"/>
                </a:solidFill>
              </a:rPr>
              <a:t>NANDS [ASP-DAC’20*]</a:t>
            </a:r>
          </a:p>
          <a:p>
            <a:pPr algn="ctr"/>
            <a:r>
              <a:rPr lang="en-US" sz="1600" b="1" dirty="0">
                <a:solidFill>
                  <a:schemeClr val="bg1"/>
                </a:solidFill>
              </a:rPr>
              <a:t>ASICNAS [DAC’20]</a:t>
            </a:r>
          </a:p>
        </p:txBody>
      </p:sp>
      <p:sp>
        <p:nvSpPr>
          <p:cNvPr id="21" name="Rectangle 20">
            <a:extLst>
              <a:ext uri="{FF2B5EF4-FFF2-40B4-BE49-F238E27FC236}">
                <a16:creationId xmlns:a16="http://schemas.microsoft.com/office/drawing/2014/main" id="{6849CFD5-F891-4621-97CC-C0659CBE7D5F}"/>
              </a:ext>
            </a:extLst>
          </p:cNvPr>
          <p:cNvSpPr/>
          <p:nvPr/>
        </p:nvSpPr>
        <p:spPr>
          <a:xfrm>
            <a:off x="8859565" y="5335913"/>
            <a:ext cx="2933701" cy="10904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8126482A-2C78-43C8-8244-8A1342F26528}"/>
              </a:ext>
            </a:extLst>
          </p:cNvPr>
          <p:cNvSpPr txBox="1"/>
          <p:nvPr/>
        </p:nvSpPr>
        <p:spPr>
          <a:xfrm>
            <a:off x="8870264" y="5322346"/>
            <a:ext cx="2923002" cy="400110"/>
          </a:xfrm>
          <a:prstGeom prst="rect">
            <a:avLst/>
          </a:prstGeom>
          <a:noFill/>
        </p:spPr>
        <p:txBody>
          <a:bodyPr wrap="square">
            <a:spAutoFit/>
          </a:bodyPr>
          <a:lstStyle/>
          <a:p>
            <a:pPr algn="ctr"/>
            <a:r>
              <a:rPr lang="en-US" sz="2000" b="1" u="sng" dirty="0">
                <a:solidFill>
                  <a:schemeClr val="bg1"/>
                </a:solidFill>
              </a:rPr>
              <a:t>Computing-in-Memory</a:t>
            </a:r>
            <a:endParaRPr lang="en-US" sz="2000" u="sng" dirty="0"/>
          </a:p>
        </p:txBody>
      </p:sp>
      <p:sp>
        <p:nvSpPr>
          <p:cNvPr id="23" name="TextBox 22">
            <a:extLst>
              <a:ext uri="{FF2B5EF4-FFF2-40B4-BE49-F238E27FC236}">
                <a16:creationId xmlns:a16="http://schemas.microsoft.com/office/drawing/2014/main" id="{745225C9-2A01-4163-937A-F35452798F1F}"/>
              </a:ext>
            </a:extLst>
          </p:cNvPr>
          <p:cNvSpPr txBox="1"/>
          <p:nvPr/>
        </p:nvSpPr>
        <p:spPr>
          <a:xfrm>
            <a:off x="8859565" y="5774915"/>
            <a:ext cx="2933701" cy="584775"/>
          </a:xfrm>
          <a:prstGeom prst="rect">
            <a:avLst/>
          </a:prstGeom>
          <a:noFill/>
        </p:spPr>
        <p:txBody>
          <a:bodyPr wrap="square">
            <a:spAutoFit/>
          </a:bodyPr>
          <a:lstStyle/>
          <a:p>
            <a:pPr algn="ctr"/>
            <a:r>
              <a:rPr lang="en-US" sz="1600" b="1" dirty="0">
                <a:solidFill>
                  <a:schemeClr val="bg1"/>
                </a:solidFill>
              </a:rPr>
              <a:t>Device-Circuit-Arch. </a:t>
            </a:r>
          </a:p>
          <a:p>
            <a:pPr algn="ctr"/>
            <a:r>
              <a:rPr lang="en-US" sz="1600" b="1" dirty="0">
                <a:solidFill>
                  <a:schemeClr val="bg1"/>
                </a:solidFill>
              </a:rPr>
              <a:t>[IEEE TC’20]</a:t>
            </a:r>
          </a:p>
        </p:txBody>
      </p:sp>
      <p:sp>
        <p:nvSpPr>
          <p:cNvPr id="3" name="Oval 2">
            <a:extLst>
              <a:ext uri="{FF2B5EF4-FFF2-40B4-BE49-F238E27FC236}">
                <a16:creationId xmlns:a16="http://schemas.microsoft.com/office/drawing/2014/main" id="{D783B50D-A299-4074-8B66-98FB70818EDC}"/>
              </a:ext>
            </a:extLst>
          </p:cNvPr>
          <p:cNvSpPr/>
          <p:nvPr/>
        </p:nvSpPr>
        <p:spPr>
          <a:xfrm>
            <a:off x="9115889" y="5196631"/>
            <a:ext cx="2536685" cy="128236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D3F8A4E-8D6C-4890-9F11-41F1FB6DF614}"/>
              </a:ext>
            </a:extLst>
          </p:cNvPr>
          <p:cNvSpPr txBox="1"/>
          <p:nvPr/>
        </p:nvSpPr>
        <p:spPr>
          <a:xfrm>
            <a:off x="8362037" y="3215849"/>
            <a:ext cx="2866169" cy="2026196"/>
          </a:xfrm>
          <a:prstGeom prst="rect">
            <a:avLst/>
          </a:prstGeom>
          <a:noFill/>
        </p:spPr>
        <p:txBody>
          <a:bodyPr wrap="none" lIns="0" tIns="0" rIns="0" bIns="0" rtlCol="0">
            <a:spAutoFit/>
          </a:bodyPr>
          <a:lstStyle/>
          <a:p>
            <a:pPr>
              <a:lnSpc>
                <a:spcPct val="150000"/>
              </a:lnSpc>
            </a:pPr>
            <a:r>
              <a:rPr lang="en-US" altLang="zh-CN" sz="1800" b="1" dirty="0"/>
              <a:t>NACIM:</a:t>
            </a:r>
            <a:endParaRPr lang="en-US" dirty="0"/>
          </a:p>
          <a:p>
            <a:pPr marL="285750" indent="-285750">
              <a:lnSpc>
                <a:spcPct val="150000"/>
              </a:lnSpc>
              <a:buFont typeface="Arial" panose="020B0604020202020204" pitchFamily="34" charset="0"/>
              <a:buChar char="•"/>
            </a:pPr>
            <a:r>
              <a:rPr lang="en-US" dirty="0"/>
              <a:t>Cross-layer Optimization</a:t>
            </a:r>
          </a:p>
          <a:p>
            <a:pPr marL="285750" indent="-285750">
              <a:lnSpc>
                <a:spcPct val="150000"/>
              </a:lnSpc>
              <a:buFont typeface="Arial" panose="020B0604020202020204" pitchFamily="34" charset="0"/>
              <a:buChar char="•"/>
            </a:pPr>
            <a:r>
              <a:rPr lang="en-US" dirty="0"/>
              <a:t>Multi-Object Optimization</a:t>
            </a:r>
          </a:p>
          <a:p>
            <a:pPr marL="285750" indent="-285750">
              <a:lnSpc>
                <a:spcPct val="150000"/>
              </a:lnSpc>
              <a:buFont typeface="Arial" panose="020B0604020202020204" pitchFamily="34" charset="0"/>
              <a:buChar char="•"/>
            </a:pPr>
            <a:r>
              <a:rPr lang="en-US" dirty="0" err="1"/>
              <a:t>CiM</a:t>
            </a:r>
            <a:r>
              <a:rPr lang="en-US" dirty="0"/>
              <a:t> Accelerator</a:t>
            </a:r>
          </a:p>
          <a:p>
            <a:pPr marL="285750" indent="-285750">
              <a:lnSpc>
                <a:spcPct val="150000"/>
              </a:lnSpc>
              <a:buFont typeface="Arial" panose="020B0604020202020204" pitchFamily="34" charset="0"/>
              <a:buChar char="•"/>
            </a:pPr>
            <a:r>
              <a:rPr lang="en-US" dirty="0"/>
              <a:t>Device Variation</a:t>
            </a:r>
          </a:p>
        </p:txBody>
      </p:sp>
      <p:pic>
        <p:nvPicPr>
          <p:cNvPr id="25" name="图片 8" descr="图片包含 游戏机, 截图&#10;&#10;描述已自动生成">
            <a:extLst>
              <a:ext uri="{FF2B5EF4-FFF2-40B4-BE49-F238E27FC236}">
                <a16:creationId xmlns:a16="http://schemas.microsoft.com/office/drawing/2014/main" id="{68F3BD64-3483-478B-948C-8527E65ED316}"/>
              </a:ext>
            </a:extLst>
          </p:cNvPr>
          <p:cNvPicPr>
            <a:picLocks noChangeAspect="1"/>
          </p:cNvPicPr>
          <p:nvPr/>
        </p:nvPicPr>
        <p:blipFill>
          <a:blip r:embed="rId2"/>
          <a:stretch>
            <a:fillRect/>
          </a:stretch>
        </p:blipFill>
        <p:spPr>
          <a:xfrm>
            <a:off x="3760275" y="1153061"/>
            <a:ext cx="4298256" cy="4072245"/>
          </a:xfrm>
          <a:prstGeom prst="rect">
            <a:avLst/>
          </a:prstGeom>
          <a:ln w="28575">
            <a:noFill/>
          </a:ln>
        </p:spPr>
      </p:pic>
      <p:sp>
        <p:nvSpPr>
          <p:cNvPr id="27" name="TextBox 26">
            <a:extLst>
              <a:ext uri="{FF2B5EF4-FFF2-40B4-BE49-F238E27FC236}">
                <a16:creationId xmlns:a16="http://schemas.microsoft.com/office/drawing/2014/main" id="{00CB520D-4243-433F-B817-61DF44D529CC}"/>
              </a:ext>
            </a:extLst>
          </p:cNvPr>
          <p:cNvSpPr txBox="1"/>
          <p:nvPr/>
        </p:nvSpPr>
        <p:spPr>
          <a:xfrm>
            <a:off x="8523520" y="1863121"/>
            <a:ext cx="3204929" cy="1200329"/>
          </a:xfrm>
          <a:prstGeom prst="rect">
            <a:avLst/>
          </a:prstGeom>
          <a:noFill/>
        </p:spPr>
        <p:txBody>
          <a:bodyPr wrap="square">
            <a:spAutoFit/>
          </a:bodyPr>
          <a:lstStyle/>
          <a:p>
            <a:pPr algn="ctr"/>
            <a:r>
              <a:rPr lang="en-US" b="1" u="sng" dirty="0">
                <a:solidFill>
                  <a:srgbClr val="C00000"/>
                </a:solidFill>
              </a:rPr>
              <a:t>First HW/SW Co-Design </a:t>
            </a:r>
          </a:p>
          <a:p>
            <a:pPr algn="ctr"/>
            <a:r>
              <a:rPr lang="en-US" b="1" u="sng" dirty="0">
                <a:solidFill>
                  <a:srgbClr val="C00000"/>
                </a:solidFill>
              </a:rPr>
              <a:t>For Computing-in-Memory</a:t>
            </a:r>
          </a:p>
          <a:p>
            <a:pPr algn="ctr"/>
            <a:r>
              <a:rPr lang="en-US" b="1" u="sng" dirty="0">
                <a:solidFill>
                  <a:srgbClr val="C00000"/>
                </a:solidFill>
              </a:rPr>
              <a:t> A</a:t>
            </a:r>
            <a:r>
              <a:rPr lang="en-US" altLang="zh-CN" b="1" u="sng" dirty="0">
                <a:solidFill>
                  <a:srgbClr val="C00000"/>
                </a:solidFill>
              </a:rPr>
              <a:t>ccelerators </a:t>
            </a:r>
            <a:r>
              <a:rPr lang="en-US" b="1" u="sng" dirty="0">
                <a:solidFill>
                  <a:srgbClr val="C00000"/>
                </a:solidFill>
              </a:rPr>
              <a:t>with</a:t>
            </a:r>
          </a:p>
          <a:p>
            <a:pPr algn="ctr"/>
            <a:r>
              <a:rPr lang="en-US" b="1" u="sng" dirty="0">
                <a:solidFill>
                  <a:srgbClr val="C00000"/>
                </a:solidFill>
              </a:rPr>
              <a:t>Device Variation</a:t>
            </a:r>
          </a:p>
        </p:txBody>
      </p:sp>
      <p:pic>
        <p:nvPicPr>
          <p:cNvPr id="6146" name="Picture 2">
            <a:extLst>
              <a:ext uri="{FF2B5EF4-FFF2-40B4-BE49-F238E27FC236}">
                <a16:creationId xmlns:a16="http://schemas.microsoft.com/office/drawing/2014/main" id="{C96BB532-F953-4E24-A781-61C1E49196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8255"/>
          <a:stretch/>
        </p:blipFill>
        <p:spPr bwMode="auto">
          <a:xfrm>
            <a:off x="10045767" y="196116"/>
            <a:ext cx="2058584" cy="166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69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C7CA-009E-3642-BBCF-87C9A3289253}"/>
              </a:ext>
            </a:extLst>
          </p:cNvPr>
          <p:cNvSpPr>
            <a:spLocks noGrp="1"/>
          </p:cNvSpPr>
          <p:nvPr>
            <p:ph type="title"/>
          </p:nvPr>
        </p:nvSpPr>
        <p:spPr>
          <a:xfrm>
            <a:off x="1954480" y="9"/>
            <a:ext cx="9399320" cy="990592"/>
          </a:xfrm>
        </p:spPr>
        <p:txBody>
          <a:bodyPr>
            <a:normAutofit/>
          </a:bodyPr>
          <a:lstStyle/>
          <a:p>
            <a:r>
              <a:rPr lang="en-US" sz="3600" dirty="0"/>
              <a:t>C</a:t>
            </a:r>
            <a:r>
              <a:rPr lang="en-US" altLang="zh-CN" sz="3600" dirty="0"/>
              <a:t>o-Design NAS </a:t>
            </a:r>
            <a:r>
              <a:rPr lang="en-US" sz="3600" dirty="0"/>
              <a:t>Full-Stack</a:t>
            </a:r>
          </a:p>
        </p:txBody>
      </p:sp>
      <p:grpSp>
        <p:nvGrpSpPr>
          <p:cNvPr id="13" name="Group 12">
            <a:extLst>
              <a:ext uri="{FF2B5EF4-FFF2-40B4-BE49-F238E27FC236}">
                <a16:creationId xmlns:a16="http://schemas.microsoft.com/office/drawing/2014/main" id="{1E6855FD-C688-43EA-AED4-E36260F085CE}"/>
              </a:ext>
            </a:extLst>
          </p:cNvPr>
          <p:cNvGrpSpPr/>
          <p:nvPr/>
        </p:nvGrpSpPr>
        <p:grpSpPr>
          <a:xfrm>
            <a:off x="1460170" y="1143000"/>
            <a:ext cx="10547681" cy="5391150"/>
            <a:chOff x="2450439" y="1073150"/>
            <a:chExt cx="10547681" cy="5575300"/>
          </a:xfrm>
        </p:grpSpPr>
        <p:sp>
          <p:nvSpPr>
            <p:cNvPr id="11" name="Rectangle: Rounded Corners 10">
              <a:extLst>
                <a:ext uri="{FF2B5EF4-FFF2-40B4-BE49-F238E27FC236}">
                  <a16:creationId xmlns:a16="http://schemas.microsoft.com/office/drawing/2014/main" id="{9B7244C3-6AD8-4207-96A7-CDABC6CBD6FD}"/>
                </a:ext>
              </a:extLst>
            </p:cNvPr>
            <p:cNvSpPr/>
            <p:nvPr/>
          </p:nvSpPr>
          <p:spPr>
            <a:xfrm>
              <a:off x="2450440" y="1073150"/>
              <a:ext cx="10547680" cy="5575300"/>
            </a:xfrm>
            <a:prstGeom prst="roundRect">
              <a:avLst>
                <a:gd name="adj" fmla="val 6644"/>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06BA3B2-5AC6-4A1C-BEB7-C92D91B0CFE0}"/>
                </a:ext>
              </a:extLst>
            </p:cNvPr>
            <p:cNvSpPr/>
            <p:nvPr/>
          </p:nvSpPr>
          <p:spPr>
            <a:xfrm>
              <a:off x="2450439" y="1073150"/>
              <a:ext cx="1723549" cy="55753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82CB00D0-BE24-4A2F-8AC3-710CC38B0F11}"/>
              </a:ext>
            </a:extLst>
          </p:cNvPr>
          <p:cNvSpPr txBox="1"/>
          <p:nvPr/>
        </p:nvSpPr>
        <p:spPr>
          <a:xfrm>
            <a:off x="1537135" y="2521307"/>
            <a:ext cx="1552028" cy="2219582"/>
          </a:xfrm>
          <a:prstGeom prst="rect">
            <a:avLst/>
          </a:prstGeom>
          <a:noFill/>
        </p:spPr>
        <p:txBody>
          <a:bodyPr wrap="none" rtlCol="0">
            <a:spAutoFit/>
          </a:bodyPr>
          <a:lstStyle/>
          <a:p>
            <a:pPr algn="ctr">
              <a:lnSpc>
                <a:spcPct val="130000"/>
              </a:lnSpc>
            </a:pPr>
            <a:r>
              <a:rPr lang="en-US" sz="2000" b="1" u="sng" dirty="0">
                <a:solidFill>
                  <a:schemeClr val="bg1"/>
                </a:solidFill>
              </a:rPr>
              <a:t>HW/SW</a:t>
            </a:r>
          </a:p>
          <a:p>
            <a:pPr algn="ctr">
              <a:lnSpc>
                <a:spcPct val="130000"/>
              </a:lnSpc>
            </a:pPr>
            <a:r>
              <a:rPr lang="en-US" sz="2000" b="1" u="sng" dirty="0">
                <a:solidFill>
                  <a:schemeClr val="bg1"/>
                </a:solidFill>
              </a:rPr>
              <a:t>Co-Design</a:t>
            </a:r>
          </a:p>
          <a:p>
            <a:pPr algn="ctr">
              <a:lnSpc>
                <a:spcPct val="130000"/>
              </a:lnSpc>
            </a:pPr>
            <a:r>
              <a:rPr lang="en-US" sz="2000" b="1" u="sng" dirty="0">
                <a:solidFill>
                  <a:schemeClr val="bg1"/>
                </a:solidFill>
              </a:rPr>
              <a:t>Framework</a:t>
            </a:r>
          </a:p>
          <a:p>
            <a:pPr algn="ctr">
              <a:lnSpc>
                <a:spcPct val="130000"/>
              </a:lnSpc>
            </a:pPr>
            <a:r>
              <a:rPr lang="en-US" sz="1600" b="1" dirty="0">
                <a:solidFill>
                  <a:schemeClr val="bg1"/>
                </a:solidFill>
              </a:rPr>
              <a:t>FNAS</a:t>
            </a:r>
          </a:p>
          <a:p>
            <a:pPr algn="ctr">
              <a:lnSpc>
                <a:spcPct val="130000"/>
              </a:lnSpc>
            </a:pPr>
            <a:r>
              <a:rPr lang="en-US" sz="1600" b="1" dirty="0">
                <a:solidFill>
                  <a:schemeClr val="bg1"/>
                </a:solidFill>
              </a:rPr>
              <a:t>[DAC’19*]</a:t>
            </a:r>
          </a:p>
          <a:p>
            <a:pPr algn="ctr">
              <a:lnSpc>
                <a:spcPct val="130000"/>
              </a:lnSpc>
            </a:pPr>
            <a:r>
              <a:rPr lang="en-US" sz="1600" b="1" dirty="0">
                <a:solidFill>
                  <a:schemeClr val="bg1"/>
                </a:solidFill>
              </a:rPr>
              <a:t>[TCAD’20*]</a:t>
            </a:r>
          </a:p>
        </p:txBody>
      </p:sp>
      <p:sp>
        <p:nvSpPr>
          <p:cNvPr id="26" name="Rectangle: Rounded Corners 25">
            <a:extLst>
              <a:ext uri="{FF2B5EF4-FFF2-40B4-BE49-F238E27FC236}">
                <a16:creationId xmlns:a16="http://schemas.microsoft.com/office/drawing/2014/main" id="{90266F97-D3CB-4E67-B9BF-0665D97833AC}"/>
              </a:ext>
            </a:extLst>
          </p:cNvPr>
          <p:cNvSpPr/>
          <p:nvPr/>
        </p:nvSpPr>
        <p:spPr>
          <a:xfrm>
            <a:off x="3291007" y="1229706"/>
            <a:ext cx="8666044" cy="121018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314842A5-B9C9-49FC-900E-411114E3A39B}"/>
              </a:ext>
            </a:extLst>
          </p:cNvPr>
          <p:cNvSpPr/>
          <p:nvPr/>
        </p:nvSpPr>
        <p:spPr>
          <a:xfrm>
            <a:off x="3799747" y="1286761"/>
            <a:ext cx="1853444" cy="109413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1A1D31D-1A84-40B4-B9E1-52B13B828D8D}"/>
              </a:ext>
            </a:extLst>
          </p:cNvPr>
          <p:cNvSpPr txBox="1"/>
          <p:nvPr/>
        </p:nvSpPr>
        <p:spPr>
          <a:xfrm>
            <a:off x="3814873" y="1317307"/>
            <a:ext cx="1827090" cy="400110"/>
          </a:xfrm>
          <a:prstGeom prst="rect">
            <a:avLst/>
          </a:prstGeom>
          <a:noFill/>
        </p:spPr>
        <p:txBody>
          <a:bodyPr wrap="square">
            <a:spAutoFit/>
          </a:bodyPr>
          <a:lstStyle/>
          <a:p>
            <a:pPr algn="ctr"/>
            <a:r>
              <a:rPr lang="en-US" sz="2000" b="1" u="sng" dirty="0">
                <a:solidFill>
                  <a:schemeClr val="bg1"/>
                </a:solidFill>
              </a:rPr>
              <a:t>NAS Acc.</a:t>
            </a:r>
            <a:endParaRPr lang="en-US" sz="2000" u="sng" dirty="0"/>
          </a:p>
        </p:txBody>
      </p:sp>
      <p:sp>
        <p:nvSpPr>
          <p:cNvPr id="29" name="TextBox 28">
            <a:extLst>
              <a:ext uri="{FF2B5EF4-FFF2-40B4-BE49-F238E27FC236}">
                <a16:creationId xmlns:a16="http://schemas.microsoft.com/office/drawing/2014/main" id="{28FABF5C-61F6-4E75-818C-E73743154CDF}"/>
              </a:ext>
            </a:extLst>
          </p:cNvPr>
          <p:cNvSpPr txBox="1"/>
          <p:nvPr/>
        </p:nvSpPr>
        <p:spPr>
          <a:xfrm>
            <a:off x="3788519" y="1755853"/>
            <a:ext cx="1853444" cy="584775"/>
          </a:xfrm>
          <a:prstGeom prst="rect">
            <a:avLst/>
          </a:prstGeom>
          <a:noFill/>
        </p:spPr>
        <p:txBody>
          <a:bodyPr wrap="square">
            <a:spAutoFit/>
          </a:bodyPr>
          <a:lstStyle/>
          <a:p>
            <a:pPr algn="ctr"/>
            <a:r>
              <a:rPr lang="en-US" altLang="zh-CN" sz="1600" b="1" dirty="0" err="1">
                <a:solidFill>
                  <a:schemeClr val="bg1"/>
                </a:solidFill>
              </a:rPr>
              <a:t>HotNAS</a:t>
            </a:r>
            <a:r>
              <a:rPr lang="en-US" altLang="zh-CN" sz="1600" b="1" dirty="0">
                <a:solidFill>
                  <a:schemeClr val="bg1"/>
                </a:solidFill>
              </a:rPr>
              <a:t> [CODES+ISSS’20]</a:t>
            </a:r>
            <a:endParaRPr lang="en-US" sz="1600" dirty="0"/>
          </a:p>
        </p:txBody>
      </p:sp>
      <p:sp>
        <p:nvSpPr>
          <p:cNvPr id="30" name="Rectangle 29">
            <a:extLst>
              <a:ext uri="{FF2B5EF4-FFF2-40B4-BE49-F238E27FC236}">
                <a16:creationId xmlns:a16="http://schemas.microsoft.com/office/drawing/2014/main" id="{721AA78B-FB33-469B-802A-ABA69EE53EF5}"/>
              </a:ext>
            </a:extLst>
          </p:cNvPr>
          <p:cNvSpPr/>
          <p:nvPr/>
        </p:nvSpPr>
        <p:spPr>
          <a:xfrm>
            <a:off x="5923637" y="1290496"/>
            <a:ext cx="3251769" cy="109040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B3E70BE-9283-41F8-9516-02CC6E8C0166}"/>
              </a:ext>
            </a:extLst>
          </p:cNvPr>
          <p:cNvSpPr txBox="1"/>
          <p:nvPr/>
        </p:nvSpPr>
        <p:spPr>
          <a:xfrm>
            <a:off x="5938763" y="1276929"/>
            <a:ext cx="3225945" cy="400110"/>
          </a:xfrm>
          <a:prstGeom prst="rect">
            <a:avLst/>
          </a:prstGeom>
          <a:noFill/>
        </p:spPr>
        <p:txBody>
          <a:bodyPr wrap="square">
            <a:spAutoFit/>
          </a:bodyPr>
          <a:lstStyle/>
          <a:p>
            <a:pPr algn="ctr"/>
            <a:r>
              <a:rPr lang="en-US" sz="2000" b="1" u="sng" dirty="0">
                <a:solidFill>
                  <a:schemeClr val="bg1"/>
                </a:solidFill>
              </a:rPr>
              <a:t>Model Compression</a:t>
            </a:r>
            <a:endParaRPr lang="en-US" sz="2000" u="sng" dirty="0"/>
          </a:p>
        </p:txBody>
      </p:sp>
      <p:sp>
        <p:nvSpPr>
          <p:cNvPr id="32" name="TextBox 31">
            <a:extLst>
              <a:ext uri="{FF2B5EF4-FFF2-40B4-BE49-F238E27FC236}">
                <a16:creationId xmlns:a16="http://schemas.microsoft.com/office/drawing/2014/main" id="{71C2C016-063B-4BF1-92E8-93985D10786A}"/>
              </a:ext>
            </a:extLst>
          </p:cNvPr>
          <p:cNvSpPr txBox="1"/>
          <p:nvPr/>
        </p:nvSpPr>
        <p:spPr>
          <a:xfrm>
            <a:off x="5912409" y="1754178"/>
            <a:ext cx="3251769" cy="584775"/>
          </a:xfrm>
          <a:prstGeom prst="rect">
            <a:avLst/>
          </a:prstGeom>
          <a:noFill/>
        </p:spPr>
        <p:txBody>
          <a:bodyPr wrap="square">
            <a:spAutoFit/>
          </a:bodyPr>
          <a:lstStyle/>
          <a:p>
            <a:pPr algn="ctr"/>
            <a:r>
              <a:rPr lang="en-US" sz="1600" b="1" dirty="0">
                <a:solidFill>
                  <a:schemeClr val="bg1"/>
                </a:solidFill>
              </a:rPr>
              <a:t>NAS for Quan. [ICCAD’19]</a:t>
            </a:r>
          </a:p>
          <a:p>
            <a:pPr algn="ctr"/>
            <a:r>
              <a:rPr lang="en-US" sz="1600" b="1" dirty="0" err="1">
                <a:solidFill>
                  <a:schemeClr val="bg1"/>
                </a:solidFill>
              </a:rPr>
              <a:t>Compre</a:t>
            </a:r>
            <a:r>
              <a:rPr lang="en-US" sz="1600" b="1" dirty="0">
                <a:solidFill>
                  <a:schemeClr val="bg1"/>
                </a:solidFill>
              </a:rPr>
              <a:t>.-Compilation [IJCAI’21]</a:t>
            </a:r>
          </a:p>
        </p:txBody>
      </p:sp>
      <p:sp>
        <p:nvSpPr>
          <p:cNvPr id="33" name="Rectangle 32">
            <a:extLst>
              <a:ext uri="{FF2B5EF4-FFF2-40B4-BE49-F238E27FC236}">
                <a16:creationId xmlns:a16="http://schemas.microsoft.com/office/drawing/2014/main" id="{620A5E4A-AFA6-41AE-9B08-33BF61B8725C}"/>
              </a:ext>
            </a:extLst>
          </p:cNvPr>
          <p:cNvSpPr/>
          <p:nvPr/>
        </p:nvSpPr>
        <p:spPr>
          <a:xfrm>
            <a:off x="9383001" y="1284237"/>
            <a:ext cx="2438509" cy="109040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1E21F23-DE49-4144-B5F7-C112D5466B98}"/>
              </a:ext>
            </a:extLst>
          </p:cNvPr>
          <p:cNvSpPr txBox="1"/>
          <p:nvPr/>
        </p:nvSpPr>
        <p:spPr>
          <a:xfrm>
            <a:off x="9393699" y="1270670"/>
            <a:ext cx="2438509" cy="400110"/>
          </a:xfrm>
          <a:prstGeom prst="rect">
            <a:avLst/>
          </a:prstGeom>
          <a:noFill/>
        </p:spPr>
        <p:txBody>
          <a:bodyPr wrap="square">
            <a:spAutoFit/>
          </a:bodyPr>
          <a:lstStyle/>
          <a:p>
            <a:pPr algn="ctr"/>
            <a:r>
              <a:rPr lang="en-US" sz="2000" b="1" u="sng" dirty="0">
                <a:solidFill>
                  <a:schemeClr val="bg1"/>
                </a:solidFill>
              </a:rPr>
              <a:t>Secure </a:t>
            </a:r>
            <a:r>
              <a:rPr lang="en-US" sz="2000" b="1" u="sng" dirty="0" err="1">
                <a:solidFill>
                  <a:schemeClr val="bg1"/>
                </a:solidFill>
              </a:rPr>
              <a:t>Infernece</a:t>
            </a:r>
            <a:endParaRPr lang="en-US" sz="2000" u="sng" dirty="0"/>
          </a:p>
        </p:txBody>
      </p:sp>
      <p:sp>
        <p:nvSpPr>
          <p:cNvPr id="35" name="TextBox 34">
            <a:extLst>
              <a:ext uri="{FF2B5EF4-FFF2-40B4-BE49-F238E27FC236}">
                <a16:creationId xmlns:a16="http://schemas.microsoft.com/office/drawing/2014/main" id="{9C562BF3-E175-41CE-81F7-83C79B90AFEC}"/>
              </a:ext>
            </a:extLst>
          </p:cNvPr>
          <p:cNvSpPr txBox="1"/>
          <p:nvPr/>
        </p:nvSpPr>
        <p:spPr>
          <a:xfrm>
            <a:off x="9540470" y="1754178"/>
            <a:ext cx="2123569" cy="584775"/>
          </a:xfrm>
          <a:prstGeom prst="rect">
            <a:avLst/>
          </a:prstGeom>
          <a:noFill/>
        </p:spPr>
        <p:txBody>
          <a:bodyPr wrap="square">
            <a:spAutoFit/>
          </a:bodyPr>
          <a:lstStyle/>
          <a:p>
            <a:pPr algn="ctr"/>
            <a:r>
              <a:rPr lang="en-US" sz="1600" b="1" dirty="0">
                <a:solidFill>
                  <a:schemeClr val="bg1"/>
                </a:solidFill>
              </a:rPr>
              <a:t>NASS [ECAI’20]</a:t>
            </a:r>
          </a:p>
          <a:p>
            <a:pPr algn="ctr"/>
            <a:r>
              <a:rPr lang="en-US" sz="1600" b="1" dirty="0">
                <a:solidFill>
                  <a:schemeClr val="bg1"/>
                </a:solidFill>
              </a:rPr>
              <a:t>BUNET [MICCAI’20]</a:t>
            </a:r>
          </a:p>
        </p:txBody>
      </p:sp>
      <p:sp>
        <p:nvSpPr>
          <p:cNvPr id="3" name="Oval 2">
            <a:extLst>
              <a:ext uri="{FF2B5EF4-FFF2-40B4-BE49-F238E27FC236}">
                <a16:creationId xmlns:a16="http://schemas.microsoft.com/office/drawing/2014/main" id="{2AF0865B-53AE-41E5-90F7-34D13B70AF77}"/>
              </a:ext>
            </a:extLst>
          </p:cNvPr>
          <p:cNvSpPr/>
          <p:nvPr/>
        </p:nvSpPr>
        <p:spPr>
          <a:xfrm>
            <a:off x="3788519" y="1270670"/>
            <a:ext cx="1966419" cy="111023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078715E5-B2F6-4427-B5E7-78998097C252}"/>
              </a:ext>
            </a:extLst>
          </p:cNvPr>
          <p:cNvGrpSpPr/>
          <p:nvPr/>
        </p:nvGrpSpPr>
        <p:grpSpPr>
          <a:xfrm>
            <a:off x="3183719" y="2899113"/>
            <a:ext cx="8667746" cy="3635037"/>
            <a:chOff x="286109" y="1310143"/>
            <a:chExt cx="11206753" cy="4758205"/>
          </a:xfrm>
        </p:grpSpPr>
        <p:pic>
          <p:nvPicPr>
            <p:cNvPr id="36" name="图片 7" descr="手机屏幕截图&#10;&#10;描述已自动生成">
              <a:extLst>
                <a:ext uri="{FF2B5EF4-FFF2-40B4-BE49-F238E27FC236}">
                  <a16:creationId xmlns:a16="http://schemas.microsoft.com/office/drawing/2014/main" id="{11692A02-B204-4470-AC67-E84F7366D2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09" y="1332181"/>
              <a:ext cx="5700623" cy="4736167"/>
            </a:xfrm>
            <a:prstGeom prst="rect">
              <a:avLst/>
            </a:prstGeom>
          </p:spPr>
        </p:pic>
        <p:sp>
          <p:nvSpPr>
            <p:cNvPr id="37" name="矩形 8">
              <a:extLst>
                <a:ext uri="{FF2B5EF4-FFF2-40B4-BE49-F238E27FC236}">
                  <a16:creationId xmlns:a16="http://schemas.microsoft.com/office/drawing/2014/main" id="{0E018A0D-151D-4635-A11E-58421D174716}"/>
                </a:ext>
              </a:extLst>
            </p:cNvPr>
            <p:cNvSpPr/>
            <p:nvPr/>
          </p:nvSpPr>
          <p:spPr>
            <a:xfrm>
              <a:off x="1897811" y="3830128"/>
              <a:ext cx="1224952" cy="143198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cxnSp>
          <p:nvCxnSpPr>
            <p:cNvPr id="38" name="直接连接符 9">
              <a:extLst>
                <a:ext uri="{FF2B5EF4-FFF2-40B4-BE49-F238E27FC236}">
                  <a16:creationId xmlns:a16="http://schemas.microsoft.com/office/drawing/2014/main" id="{D52CF097-01B9-448E-BBE2-DCB89E6ECA34}"/>
                </a:ext>
              </a:extLst>
            </p:cNvPr>
            <p:cNvCxnSpPr>
              <a:cxnSpLocks/>
            </p:cNvCxnSpPr>
            <p:nvPr/>
          </p:nvCxnSpPr>
          <p:spPr>
            <a:xfrm flipV="1">
              <a:off x="2955985" y="1481707"/>
              <a:ext cx="5062986" cy="283187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pic>
          <p:nvPicPr>
            <p:cNvPr id="39" name="图片 10" descr="游戏界面的截图图&#10;&#10;描述已自动生成">
              <a:extLst>
                <a:ext uri="{FF2B5EF4-FFF2-40B4-BE49-F238E27FC236}">
                  <a16:creationId xmlns:a16="http://schemas.microsoft.com/office/drawing/2014/main" id="{0BDCBAAE-9617-4791-AB47-9FBD6F116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243" y="1310143"/>
              <a:ext cx="4827847" cy="2943403"/>
            </a:xfrm>
            <a:prstGeom prst="rect">
              <a:avLst/>
            </a:prstGeom>
            <a:ln w="38100">
              <a:solidFill>
                <a:srgbClr val="C00000"/>
              </a:solidFill>
            </a:ln>
          </p:spPr>
        </p:pic>
        <p:pic>
          <p:nvPicPr>
            <p:cNvPr id="40" name="图片 11" descr="手机屏幕截图&#10;&#10;描述已自动生成">
              <a:extLst>
                <a:ext uri="{FF2B5EF4-FFF2-40B4-BE49-F238E27FC236}">
                  <a16:creationId xmlns:a16="http://schemas.microsoft.com/office/drawing/2014/main" id="{7C12CF97-A852-4804-8B1D-691869A21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5472" y="4390418"/>
              <a:ext cx="5467390" cy="1343035"/>
            </a:xfrm>
            <a:prstGeom prst="rect">
              <a:avLst/>
            </a:prstGeom>
            <a:ln w="38100">
              <a:solidFill>
                <a:srgbClr val="C00000"/>
              </a:solidFill>
            </a:ln>
          </p:spPr>
        </p:pic>
        <p:cxnSp>
          <p:nvCxnSpPr>
            <p:cNvPr id="41" name="直接连接符 12">
              <a:extLst>
                <a:ext uri="{FF2B5EF4-FFF2-40B4-BE49-F238E27FC236}">
                  <a16:creationId xmlns:a16="http://schemas.microsoft.com/office/drawing/2014/main" id="{374FC9E3-32C3-496A-AE64-584331604BA1}"/>
                </a:ext>
              </a:extLst>
            </p:cNvPr>
            <p:cNvCxnSpPr>
              <a:cxnSpLocks/>
            </p:cNvCxnSpPr>
            <p:nvPr/>
          </p:nvCxnSpPr>
          <p:spPr>
            <a:xfrm>
              <a:off x="2892725" y="4511281"/>
              <a:ext cx="3094007" cy="34839"/>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接连接符 13">
              <a:extLst>
                <a:ext uri="{FF2B5EF4-FFF2-40B4-BE49-F238E27FC236}">
                  <a16:creationId xmlns:a16="http://schemas.microsoft.com/office/drawing/2014/main" id="{DB20921C-9ABB-4AB7-8BF2-C8AD9C1E8F5B}"/>
                </a:ext>
              </a:extLst>
            </p:cNvPr>
            <p:cNvCxnSpPr>
              <a:cxnSpLocks/>
            </p:cNvCxnSpPr>
            <p:nvPr/>
          </p:nvCxnSpPr>
          <p:spPr>
            <a:xfrm>
              <a:off x="2892725" y="4700748"/>
              <a:ext cx="3132746" cy="3608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3" name="直接连接符 14">
              <a:extLst>
                <a:ext uri="{FF2B5EF4-FFF2-40B4-BE49-F238E27FC236}">
                  <a16:creationId xmlns:a16="http://schemas.microsoft.com/office/drawing/2014/main" id="{3A710096-0851-4EF1-B547-0F0BEB188179}"/>
                </a:ext>
              </a:extLst>
            </p:cNvPr>
            <p:cNvCxnSpPr>
              <a:cxnSpLocks/>
            </p:cNvCxnSpPr>
            <p:nvPr/>
          </p:nvCxnSpPr>
          <p:spPr>
            <a:xfrm flipV="1">
              <a:off x="2871719" y="4891455"/>
              <a:ext cx="3115013" cy="21452"/>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80609856-1E8F-4065-B0C8-29113E3500B4}"/>
              </a:ext>
            </a:extLst>
          </p:cNvPr>
          <p:cNvSpPr txBox="1"/>
          <p:nvPr/>
        </p:nvSpPr>
        <p:spPr>
          <a:xfrm>
            <a:off x="3260683" y="2471075"/>
            <a:ext cx="8403356" cy="400110"/>
          </a:xfrm>
          <a:prstGeom prst="rect">
            <a:avLst/>
          </a:prstGeom>
          <a:noFill/>
        </p:spPr>
        <p:txBody>
          <a:bodyPr wrap="square">
            <a:spAutoFit/>
          </a:bodyPr>
          <a:lstStyle/>
          <a:p>
            <a:pPr algn="ctr"/>
            <a:r>
              <a:rPr lang="en-US" sz="2000" b="1" u="sng" dirty="0">
                <a:solidFill>
                  <a:srgbClr val="C00000"/>
                </a:solidFill>
              </a:rPr>
              <a:t>More than 200</a:t>
            </a:r>
            <a:r>
              <a:rPr lang="en-US" altLang="zh-CN" sz="2000" b="1" u="sng" dirty="0">
                <a:solidFill>
                  <a:srgbClr val="C00000"/>
                </a:solidFill>
              </a:rPr>
              <a:t> </a:t>
            </a:r>
            <a:r>
              <a:rPr lang="en-US" altLang="zh-CN" sz="2000" b="1" u="sng" dirty="0">
                <a:solidFill>
                  <a:srgbClr val="C00000"/>
                </a:solidFill>
                <a:sym typeface="Wingdings" panose="05000000000000000000" pitchFamily="2" charset="2"/>
              </a:rPr>
              <a:t></a:t>
            </a:r>
            <a:r>
              <a:rPr lang="en-US" altLang="zh-CN" sz="2000" b="1" u="sng" dirty="0">
                <a:solidFill>
                  <a:srgbClr val="C00000"/>
                </a:solidFill>
              </a:rPr>
              <a:t> Less than 3 (GPU Hours) on ImageNet Dataset</a:t>
            </a:r>
            <a:endParaRPr lang="en-US" sz="2000" b="1" u="sng" dirty="0">
              <a:solidFill>
                <a:srgbClr val="C00000"/>
              </a:solidFill>
            </a:endParaRPr>
          </a:p>
        </p:txBody>
      </p:sp>
      <p:sp>
        <p:nvSpPr>
          <p:cNvPr id="44" name="TextBox 43">
            <a:extLst>
              <a:ext uri="{FF2B5EF4-FFF2-40B4-BE49-F238E27FC236}">
                <a16:creationId xmlns:a16="http://schemas.microsoft.com/office/drawing/2014/main" id="{797DCC22-3405-4D8C-BCFD-5841C5943E38}"/>
              </a:ext>
            </a:extLst>
          </p:cNvPr>
          <p:cNvSpPr txBox="1"/>
          <p:nvPr/>
        </p:nvSpPr>
        <p:spPr>
          <a:xfrm rot="16200000">
            <a:off x="2828247" y="1646674"/>
            <a:ext cx="1407458" cy="400110"/>
          </a:xfrm>
          <a:prstGeom prst="rect">
            <a:avLst/>
          </a:prstGeom>
          <a:noFill/>
        </p:spPr>
        <p:txBody>
          <a:bodyPr wrap="square">
            <a:spAutoFit/>
          </a:bodyPr>
          <a:lstStyle/>
          <a:p>
            <a:r>
              <a:rPr kumimoji="0" lang="en-US" sz="2000" b="1" i="0" u="none" strike="noStrike" kern="1200" cap="none" spc="0" normalizeH="0" baseline="0" noProof="0" dirty="0">
                <a:ln>
                  <a:noFill/>
                </a:ln>
                <a:effectLst/>
                <a:uLnTx/>
                <a:uFillTx/>
                <a:latin typeface="Arial" panose="020B0604020202020204"/>
                <a:ea typeface="+mn-ea"/>
                <a:cs typeface="+mn-cs"/>
              </a:rPr>
              <a:t>Algorithm</a:t>
            </a:r>
            <a:endParaRPr lang="en-US" dirty="0"/>
          </a:p>
        </p:txBody>
      </p:sp>
    </p:spTree>
    <p:extLst>
      <p:ext uri="{BB962C8B-B14F-4D97-AF65-F5344CB8AC3E}">
        <p14:creationId xmlns:p14="http://schemas.microsoft.com/office/powerpoint/2010/main" val="1313680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C7CA-009E-3642-BBCF-87C9A3289253}"/>
              </a:ext>
            </a:extLst>
          </p:cNvPr>
          <p:cNvSpPr>
            <a:spLocks noGrp="1"/>
          </p:cNvSpPr>
          <p:nvPr>
            <p:ph type="title"/>
          </p:nvPr>
        </p:nvSpPr>
        <p:spPr>
          <a:xfrm>
            <a:off x="1954480" y="9"/>
            <a:ext cx="9399320" cy="990592"/>
          </a:xfrm>
        </p:spPr>
        <p:txBody>
          <a:bodyPr>
            <a:normAutofit/>
          </a:bodyPr>
          <a:lstStyle/>
          <a:p>
            <a:r>
              <a:rPr lang="en-US" sz="3600" dirty="0"/>
              <a:t>C</a:t>
            </a:r>
            <a:r>
              <a:rPr lang="en-US" altLang="zh-CN" sz="3600" dirty="0"/>
              <a:t>o-Design NAS </a:t>
            </a:r>
            <a:r>
              <a:rPr lang="en-US" sz="3600" dirty="0"/>
              <a:t>Full-Stack</a:t>
            </a:r>
          </a:p>
        </p:txBody>
      </p:sp>
      <p:grpSp>
        <p:nvGrpSpPr>
          <p:cNvPr id="13" name="Group 12">
            <a:extLst>
              <a:ext uri="{FF2B5EF4-FFF2-40B4-BE49-F238E27FC236}">
                <a16:creationId xmlns:a16="http://schemas.microsoft.com/office/drawing/2014/main" id="{1E6855FD-C688-43EA-AED4-E36260F085CE}"/>
              </a:ext>
            </a:extLst>
          </p:cNvPr>
          <p:cNvGrpSpPr/>
          <p:nvPr/>
        </p:nvGrpSpPr>
        <p:grpSpPr>
          <a:xfrm>
            <a:off x="1460170" y="1143000"/>
            <a:ext cx="10547681" cy="5391150"/>
            <a:chOff x="2450439" y="1073150"/>
            <a:chExt cx="10547681" cy="5575300"/>
          </a:xfrm>
        </p:grpSpPr>
        <p:sp>
          <p:nvSpPr>
            <p:cNvPr id="11" name="Rectangle: Rounded Corners 10">
              <a:extLst>
                <a:ext uri="{FF2B5EF4-FFF2-40B4-BE49-F238E27FC236}">
                  <a16:creationId xmlns:a16="http://schemas.microsoft.com/office/drawing/2014/main" id="{9B7244C3-6AD8-4207-96A7-CDABC6CBD6FD}"/>
                </a:ext>
              </a:extLst>
            </p:cNvPr>
            <p:cNvSpPr/>
            <p:nvPr/>
          </p:nvSpPr>
          <p:spPr>
            <a:xfrm>
              <a:off x="2450440" y="1073150"/>
              <a:ext cx="10547680" cy="5575300"/>
            </a:xfrm>
            <a:prstGeom prst="roundRect">
              <a:avLst>
                <a:gd name="adj" fmla="val 6644"/>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06BA3B2-5AC6-4A1C-BEB7-C92D91B0CFE0}"/>
                </a:ext>
              </a:extLst>
            </p:cNvPr>
            <p:cNvSpPr/>
            <p:nvPr/>
          </p:nvSpPr>
          <p:spPr>
            <a:xfrm>
              <a:off x="2450439" y="1073150"/>
              <a:ext cx="1723549" cy="55753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82CB00D0-BE24-4A2F-8AC3-710CC38B0F11}"/>
              </a:ext>
            </a:extLst>
          </p:cNvPr>
          <p:cNvSpPr txBox="1"/>
          <p:nvPr/>
        </p:nvSpPr>
        <p:spPr>
          <a:xfrm>
            <a:off x="1537135" y="2521307"/>
            <a:ext cx="1552028" cy="2219582"/>
          </a:xfrm>
          <a:prstGeom prst="rect">
            <a:avLst/>
          </a:prstGeom>
          <a:noFill/>
        </p:spPr>
        <p:txBody>
          <a:bodyPr wrap="none" rtlCol="0">
            <a:spAutoFit/>
          </a:bodyPr>
          <a:lstStyle/>
          <a:p>
            <a:pPr algn="ctr">
              <a:lnSpc>
                <a:spcPct val="130000"/>
              </a:lnSpc>
            </a:pPr>
            <a:r>
              <a:rPr lang="en-US" sz="2000" b="1" u="sng" dirty="0">
                <a:solidFill>
                  <a:schemeClr val="bg1"/>
                </a:solidFill>
              </a:rPr>
              <a:t>HW/SW</a:t>
            </a:r>
          </a:p>
          <a:p>
            <a:pPr algn="ctr">
              <a:lnSpc>
                <a:spcPct val="130000"/>
              </a:lnSpc>
            </a:pPr>
            <a:r>
              <a:rPr lang="en-US" sz="2000" b="1" u="sng" dirty="0">
                <a:solidFill>
                  <a:schemeClr val="bg1"/>
                </a:solidFill>
              </a:rPr>
              <a:t>Co-Design</a:t>
            </a:r>
          </a:p>
          <a:p>
            <a:pPr algn="ctr">
              <a:lnSpc>
                <a:spcPct val="130000"/>
              </a:lnSpc>
            </a:pPr>
            <a:r>
              <a:rPr lang="en-US" sz="2000" b="1" u="sng" dirty="0">
                <a:solidFill>
                  <a:schemeClr val="bg1"/>
                </a:solidFill>
              </a:rPr>
              <a:t>Framework</a:t>
            </a:r>
          </a:p>
          <a:p>
            <a:pPr algn="ctr">
              <a:lnSpc>
                <a:spcPct val="130000"/>
              </a:lnSpc>
            </a:pPr>
            <a:r>
              <a:rPr lang="en-US" sz="1600" b="1" dirty="0">
                <a:solidFill>
                  <a:schemeClr val="bg1"/>
                </a:solidFill>
              </a:rPr>
              <a:t>FNAS</a:t>
            </a:r>
          </a:p>
          <a:p>
            <a:pPr algn="ctr">
              <a:lnSpc>
                <a:spcPct val="130000"/>
              </a:lnSpc>
            </a:pPr>
            <a:r>
              <a:rPr lang="en-US" sz="1600" b="1" dirty="0">
                <a:solidFill>
                  <a:schemeClr val="bg1"/>
                </a:solidFill>
              </a:rPr>
              <a:t>[DAC’19*]</a:t>
            </a:r>
          </a:p>
          <a:p>
            <a:pPr algn="ctr">
              <a:lnSpc>
                <a:spcPct val="130000"/>
              </a:lnSpc>
            </a:pPr>
            <a:r>
              <a:rPr lang="en-US" sz="1600" b="1" dirty="0">
                <a:solidFill>
                  <a:schemeClr val="bg1"/>
                </a:solidFill>
              </a:rPr>
              <a:t>[TCAD’20*]</a:t>
            </a:r>
          </a:p>
        </p:txBody>
      </p:sp>
      <p:sp>
        <p:nvSpPr>
          <p:cNvPr id="327" name="Rectangle: Rounded Corners 326">
            <a:extLst>
              <a:ext uri="{FF2B5EF4-FFF2-40B4-BE49-F238E27FC236}">
                <a16:creationId xmlns:a16="http://schemas.microsoft.com/office/drawing/2014/main" id="{A0FA87A8-0B7F-4B6A-8294-14CD40E9CAFD}"/>
              </a:ext>
            </a:extLst>
          </p:cNvPr>
          <p:cNvSpPr/>
          <p:nvPr/>
        </p:nvSpPr>
        <p:spPr>
          <a:xfrm>
            <a:off x="3260683" y="1234459"/>
            <a:ext cx="8666044" cy="140745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28" name="TextBox 327">
            <a:extLst>
              <a:ext uri="{FF2B5EF4-FFF2-40B4-BE49-F238E27FC236}">
                <a16:creationId xmlns:a16="http://schemas.microsoft.com/office/drawing/2014/main" id="{D41635E0-EB1A-42C8-A625-4981BBD9A515}"/>
              </a:ext>
            </a:extLst>
          </p:cNvPr>
          <p:cNvSpPr txBox="1"/>
          <p:nvPr/>
        </p:nvSpPr>
        <p:spPr>
          <a:xfrm rot="16200000">
            <a:off x="2695533" y="1675219"/>
            <a:ext cx="1657350" cy="400110"/>
          </a:xfrm>
          <a:prstGeom prst="rect">
            <a:avLst/>
          </a:prstGeom>
          <a:noFill/>
        </p:spPr>
        <p:txBody>
          <a:bodyPr wrap="square">
            <a:spAutoFit/>
          </a:bodyPr>
          <a:lstStyle/>
          <a:p>
            <a:r>
              <a:rPr kumimoji="0" lang="en-US" sz="2000" b="1" i="0" u="none" strike="noStrike" kern="1200" cap="none" spc="0" normalizeH="0" baseline="0" noProof="0" dirty="0">
                <a:ln>
                  <a:noFill/>
                </a:ln>
                <a:effectLst/>
                <a:uLnTx/>
                <a:uFillTx/>
                <a:latin typeface="Arial" panose="020B0604020202020204"/>
                <a:ea typeface="+mn-ea"/>
                <a:cs typeface="+mn-cs"/>
              </a:rPr>
              <a:t>A</a:t>
            </a:r>
            <a:r>
              <a:rPr kumimoji="0" lang="en-US" altLang="zh-CN" sz="2000" b="1" i="0" u="none" strike="noStrike" kern="1200" cap="none" spc="0" normalizeH="0" baseline="0" noProof="0" dirty="0">
                <a:ln>
                  <a:noFill/>
                </a:ln>
                <a:effectLst/>
                <a:uLnTx/>
                <a:uFillTx/>
                <a:latin typeface="Arial" panose="020B0604020202020204"/>
                <a:ea typeface="+mn-ea"/>
                <a:cs typeface="+mn-cs"/>
              </a:rPr>
              <a:t>pplication</a:t>
            </a:r>
            <a:endParaRPr lang="en-US" dirty="0"/>
          </a:p>
        </p:txBody>
      </p:sp>
      <p:sp>
        <p:nvSpPr>
          <p:cNvPr id="329" name="Rectangle 328">
            <a:extLst>
              <a:ext uri="{FF2B5EF4-FFF2-40B4-BE49-F238E27FC236}">
                <a16:creationId xmlns:a16="http://schemas.microsoft.com/office/drawing/2014/main" id="{9F117A7C-1B10-4E04-8AE9-54A83A4D3EA7}"/>
              </a:ext>
            </a:extLst>
          </p:cNvPr>
          <p:cNvSpPr/>
          <p:nvPr/>
        </p:nvSpPr>
        <p:spPr>
          <a:xfrm>
            <a:off x="3785139" y="1313189"/>
            <a:ext cx="2959498" cy="127189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30" name="TextBox 329">
            <a:extLst>
              <a:ext uri="{FF2B5EF4-FFF2-40B4-BE49-F238E27FC236}">
                <a16:creationId xmlns:a16="http://schemas.microsoft.com/office/drawing/2014/main" id="{563A1987-820D-457F-BF7B-0AF175974FE6}"/>
              </a:ext>
            </a:extLst>
          </p:cNvPr>
          <p:cNvSpPr txBox="1"/>
          <p:nvPr/>
        </p:nvSpPr>
        <p:spPr>
          <a:xfrm>
            <a:off x="3785139" y="1313189"/>
            <a:ext cx="2959498" cy="400110"/>
          </a:xfrm>
          <a:prstGeom prst="rect">
            <a:avLst/>
          </a:prstGeom>
          <a:noFill/>
        </p:spPr>
        <p:txBody>
          <a:bodyPr wrap="square">
            <a:spAutoFit/>
          </a:bodyPr>
          <a:lstStyle/>
          <a:p>
            <a:pPr algn="ctr"/>
            <a:r>
              <a:rPr lang="en-US" sz="2000" b="1" u="sng" dirty="0">
                <a:solidFill>
                  <a:schemeClr val="bg1"/>
                </a:solidFill>
              </a:rPr>
              <a:t>Medical Imaging</a:t>
            </a:r>
            <a:endParaRPr lang="en-US" sz="2000" u="sng" dirty="0"/>
          </a:p>
        </p:txBody>
      </p:sp>
      <p:sp>
        <p:nvSpPr>
          <p:cNvPr id="331" name="TextBox 330">
            <a:extLst>
              <a:ext uri="{FF2B5EF4-FFF2-40B4-BE49-F238E27FC236}">
                <a16:creationId xmlns:a16="http://schemas.microsoft.com/office/drawing/2014/main" id="{CA044F9F-544B-40F0-811B-F31726376443}"/>
              </a:ext>
            </a:extLst>
          </p:cNvPr>
          <p:cNvSpPr txBox="1"/>
          <p:nvPr/>
        </p:nvSpPr>
        <p:spPr>
          <a:xfrm>
            <a:off x="5447363" y="1747449"/>
            <a:ext cx="1297274" cy="830997"/>
          </a:xfrm>
          <a:prstGeom prst="rect">
            <a:avLst/>
          </a:prstGeom>
          <a:noFill/>
        </p:spPr>
        <p:txBody>
          <a:bodyPr wrap="square">
            <a:spAutoFit/>
          </a:bodyPr>
          <a:lstStyle/>
          <a:p>
            <a:pPr algn="ctr"/>
            <a:r>
              <a:rPr lang="en-US" sz="1600" b="1" dirty="0" err="1">
                <a:solidFill>
                  <a:schemeClr val="bg1"/>
                </a:solidFill>
              </a:rPr>
              <a:t>FaHaNA</a:t>
            </a:r>
            <a:endParaRPr lang="en-US" sz="1600" b="1" dirty="0">
              <a:solidFill>
                <a:schemeClr val="bg1"/>
              </a:solidFill>
            </a:endParaRPr>
          </a:p>
          <a:p>
            <a:pPr algn="ctr"/>
            <a:r>
              <a:rPr lang="en-US" sz="1600" b="1" dirty="0">
                <a:solidFill>
                  <a:schemeClr val="bg1"/>
                </a:solidFill>
              </a:rPr>
              <a:t>Fairness</a:t>
            </a:r>
          </a:p>
          <a:p>
            <a:pPr algn="ctr"/>
            <a:r>
              <a:rPr lang="en-US" sz="1600" b="1" dirty="0">
                <a:solidFill>
                  <a:schemeClr val="bg1"/>
                </a:solidFill>
              </a:rPr>
              <a:t>[DAC’22]</a:t>
            </a:r>
            <a:endParaRPr lang="en-US" sz="1600" dirty="0"/>
          </a:p>
        </p:txBody>
      </p:sp>
      <p:sp>
        <p:nvSpPr>
          <p:cNvPr id="332" name="TextBox 331">
            <a:extLst>
              <a:ext uri="{FF2B5EF4-FFF2-40B4-BE49-F238E27FC236}">
                <a16:creationId xmlns:a16="http://schemas.microsoft.com/office/drawing/2014/main" id="{29F3B5D8-18C5-4053-ADF4-7421C6A43891}"/>
              </a:ext>
            </a:extLst>
          </p:cNvPr>
          <p:cNvSpPr txBox="1"/>
          <p:nvPr/>
        </p:nvSpPr>
        <p:spPr>
          <a:xfrm>
            <a:off x="3785139" y="1738699"/>
            <a:ext cx="1785728" cy="861774"/>
          </a:xfrm>
          <a:prstGeom prst="rect">
            <a:avLst/>
          </a:prstGeom>
          <a:noFill/>
        </p:spPr>
        <p:txBody>
          <a:bodyPr wrap="square">
            <a:spAutoFit/>
          </a:bodyPr>
          <a:lstStyle/>
          <a:p>
            <a:pPr algn="ctr"/>
            <a:r>
              <a:rPr lang="en-US" altLang="zh-CN" sz="1600" b="1" dirty="0">
                <a:solidFill>
                  <a:schemeClr val="bg1"/>
                </a:solidFill>
              </a:rPr>
              <a:t>NAS for Medical  Image Seg.</a:t>
            </a:r>
          </a:p>
          <a:p>
            <a:pPr algn="ctr"/>
            <a:r>
              <a:rPr lang="en-US" sz="1600" b="1" dirty="0">
                <a:solidFill>
                  <a:schemeClr val="bg1"/>
                </a:solidFill>
              </a:rPr>
              <a:t>[MICCAI’20]</a:t>
            </a:r>
            <a:endParaRPr lang="en-US" sz="1600" dirty="0"/>
          </a:p>
        </p:txBody>
      </p:sp>
      <p:sp>
        <p:nvSpPr>
          <p:cNvPr id="333" name="Rectangle 332">
            <a:extLst>
              <a:ext uri="{FF2B5EF4-FFF2-40B4-BE49-F238E27FC236}">
                <a16:creationId xmlns:a16="http://schemas.microsoft.com/office/drawing/2014/main" id="{89CCA4A2-4C44-45A2-9AF3-EAD40846D046}"/>
              </a:ext>
            </a:extLst>
          </p:cNvPr>
          <p:cNvSpPr/>
          <p:nvPr/>
        </p:nvSpPr>
        <p:spPr>
          <a:xfrm>
            <a:off x="6764183" y="1313189"/>
            <a:ext cx="2393084" cy="128728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34" name="TextBox 333">
            <a:extLst>
              <a:ext uri="{FF2B5EF4-FFF2-40B4-BE49-F238E27FC236}">
                <a16:creationId xmlns:a16="http://schemas.microsoft.com/office/drawing/2014/main" id="{4469EBF8-820F-4B5A-AABF-3637F1F68475}"/>
              </a:ext>
            </a:extLst>
          </p:cNvPr>
          <p:cNvSpPr txBox="1"/>
          <p:nvPr/>
        </p:nvSpPr>
        <p:spPr>
          <a:xfrm>
            <a:off x="6713643" y="1313189"/>
            <a:ext cx="2462934" cy="400110"/>
          </a:xfrm>
          <a:prstGeom prst="rect">
            <a:avLst/>
          </a:prstGeom>
          <a:noFill/>
        </p:spPr>
        <p:txBody>
          <a:bodyPr wrap="square">
            <a:spAutoFit/>
          </a:bodyPr>
          <a:lstStyle/>
          <a:p>
            <a:pPr algn="ctr"/>
            <a:r>
              <a:rPr lang="en-US" sz="2000" b="1" u="sng" dirty="0">
                <a:solidFill>
                  <a:schemeClr val="bg1"/>
                </a:solidFill>
              </a:rPr>
              <a:t>NLP (</a:t>
            </a:r>
            <a:r>
              <a:rPr lang="en-US" altLang="zh-CN" sz="2000" b="1" u="sng" dirty="0">
                <a:solidFill>
                  <a:schemeClr val="bg1"/>
                </a:solidFill>
              </a:rPr>
              <a:t>Transformer</a:t>
            </a:r>
            <a:r>
              <a:rPr lang="en-US" sz="2000" b="1" u="sng" dirty="0">
                <a:solidFill>
                  <a:schemeClr val="bg1"/>
                </a:solidFill>
              </a:rPr>
              <a:t>)</a:t>
            </a:r>
            <a:endParaRPr lang="en-US" sz="2000" u="sng" dirty="0"/>
          </a:p>
        </p:txBody>
      </p:sp>
      <p:sp>
        <p:nvSpPr>
          <p:cNvPr id="335" name="TextBox 334">
            <a:extLst>
              <a:ext uri="{FF2B5EF4-FFF2-40B4-BE49-F238E27FC236}">
                <a16:creationId xmlns:a16="http://schemas.microsoft.com/office/drawing/2014/main" id="{F097B24F-6841-4B1C-A9F7-656C9023DDD6}"/>
              </a:ext>
            </a:extLst>
          </p:cNvPr>
          <p:cNvSpPr txBox="1"/>
          <p:nvPr/>
        </p:nvSpPr>
        <p:spPr>
          <a:xfrm>
            <a:off x="6966912" y="1754087"/>
            <a:ext cx="1987626" cy="830997"/>
          </a:xfrm>
          <a:prstGeom prst="rect">
            <a:avLst/>
          </a:prstGeom>
          <a:noFill/>
        </p:spPr>
        <p:txBody>
          <a:bodyPr wrap="square">
            <a:spAutoFit/>
          </a:bodyPr>
          <a:lstStyle/>
          <a:p>
            <a:pPr algn="ctr"/>
            <a:r>
              <a:rPr lang="en-US" altLang="zh-CN" sz="1600" b="1" dirty="0">
                <a:solidFill>
                  <a:schemeClr val="bg1"/>
                </a:solidFill>
              </a:rPr>
              <a:t>FPGA </a:t>
            </a:r>
            <a:r>
              <a:rPr lang="en-US" sz="1600" b="1" dirty="0">
                <a:solidFill>
                  <a:schemeClr val="bg1"/>
                </a:solidFill>
              </a:rPr>
              <a:t>[ICCD’20]</a:t>
            </a:r>
            <a:endParaRPr lang="en-US" altLang="zh-CN" sz="1600" b="1" dirty="0">
              <a:solidFill>
                <a:schemeClr val="bg1"/>
              </a:solidFill>
            </a:endParaRPr>
          </a:p>
          <a:p>
            <a:pPr algn="ctr"/>
            <a:r>
              <a:rPr lang="en-US" altLang="zh-CN" sz="1600" b="1" dirty="0">
                <a:solidFill>
                  <a:schemeClr val="bg1"/>
                </a:solidFill>
              </a:rPr>
              <a:t>Mobile </a:t>
            </a:r>
            <a:r>
              <a:rPr lang="en-US" sz="1600" b="1" dirty="0">
                <a:solidFill>
                  <a:schemeClr val="bg1"/>
                </a:solidFill>
              </a:rPr>
              <a:t>[DAC’21]</a:t>
            </a:r>
          </a:p>
          <a:p>
            <a:pPr algn="ctr"/>
            <a:r>
              <a:rPr lang="en-US" altLang="zh-CN" sz="1600" b="1" dirty="0">
                <a:solidFill>
                  <a:schemeClr val="bg1"/>
                </a:solidFill>
              </a:rPr>
              <a:t>GPU </a:t>
            </a:r>
            <a:r>
              <a:rPr lang="en-US" sz="1600" b="1" dirty="0">
                <a:solidFill>
                  <a:schemeClr val="bg1"/>
                </a:solidFill>
              </a:rPr>
              <a:t>[GLSVLSI’21]</a:t>
            </a:r>
            <a:endParaRPr lang="en-US" sz="1600" dirty="0"/>
          </a:p>
        </p:txBody>
      </p:sp>
      <p:sp>
        <p:nvSpPr>
          <p:cNvPr id="336" name="Rectangle 335">
            <a:extLst>
              <a:ext uri="{FF2B5EF4-FFF2-40B4-BE49-F238E27FC236}">
                <a16:creationId xmlns:a16="http://schemas.microsoft.com/office/drawing/2014/main" id="{9957EEA1-B68F-4B5E-AAAD-D148DB99EC8B}"/>
              </a:ext>
            </a:extLst>
          </p:cNvPr>
          <p:cNvSpPr/>
          <p:nvPr/>
        </p:nvSpPr>
        <p:spPr>
          <a:xfrm>
            <a:off x="9176577" y="1306761"/>
            <a:ext cx="2711560" cy="128728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37" name="TextBox 336">
            <a:extLst>
              <a:ext uri="{FF2B5EF4-FFF2-40B4-BE49-F238E27FC236}">
                <a16:creationId xmlns:a16="http://schemas.microsoft.com/office/drawing/2014/main" id="{9C66BCAB-40D8-4E87-BAF6-3E25602B20A4}"/>
              </a:ext>
            </a:extLst>
          </p:cNvPr>
          <p:cNvSpPr txBox="1"/>
          <p:nvPr/>
        </p:nvSpPr>
        <p:spPr>
          <a:xfrm>
            <a:off x="9221027" y="1306761"/>
            <a:ext cx="2609979" cy="400110"/>
          </a:xfrm>
          <a:prstGeom prst="rect">
            <a:avLst/>
          </a:prstGeom>
          <a:noFill/>
        </p:spPr>
        <p:txBody>
          <a:bodyPr wrap="square">
            <a:spAutoFit/>
          </a:bodyPr>
          <a:lstStyle/>
          <a:p>
            <a:pPr algn="ctr"/>
            <a:r>
              <a:rPr lang="en-US" sz="2000" b="1" u="sng" dirty="0">
                <a:solidFill>
                  <a:schemeClr val="bg1"/>
                </a:solidFill>
              </a:rPr>
              <a:t>G</a:t>
            </a:r>
            <a:r>
              <a:rPr lang="en-US" altLang="zh-CN" sz="2000" b="1" u="sng" dirty="0">
                <a:solidFill>
                  <a:schemeClr val="bg1"/>
                </a:solidFill>
              </a:rPr>
              <a:t>raph-Based</a:t>
            </a:r>
            <a:endParaRPr lang="en-US" sz="2000" u="sng" dirty="0"/>
          </a:p>
        </p:txBody>
      </p:sp>
      <p:sp>
        <p:nvSpPr>
          <p:cNvPr id="338" name="TextBox 337">
            <a:extLst>
              <a:ext uri="{FF2B5EF4-FFF2-40B4-BE49-F238E27FC236}">
                <a16:creationId xmlns:a16="http://schemas.microsoft.com/office/drawing/2014/main" id="{5E605A85-7E37-4D6D-883F-3A4A1DF58A67}"/>
              </a:ext>
            </a:extLst>
          </p:cNvPr>
          <p:cNvSpPr txBox="1"/>
          <p:nvPr/>
        </p:nvSpPr>
        <p:spPr>
          <a:xfrm>
            <a:off x="9100487" y="1816487"/>
            <a:ext cx="2838450" cy="584775"/>
          </a:xfrm>
          <a:prstGeom prst="rect">
            <a:avLst/>
          </a:prstGeom>
          <a:noFill/>
        </p:spPr>
        <p:txBody>
          <a:bodyPr wrap="square">
            <a:spAutoFit/>
          </a:bodyPr>
          <a:lstStyle/>
          <a:p>
            <a:pPr algn="ctr"/>
            <a:r>
              <a:rPr lang="en-US" altLang="zh-CN" sz="1600" b="1" dirty="0">
                <a:solidFill>
                  <a:schemeClr val="bg1"/>
                </a:solidFill>
              </a:rPr>
              <a:t>Social Net </a:t>
            </a:r>
            <a:r>
              <a:rPr lang="en-US" sz="1600" b="1" dirty="0">
                <a:solidFill>
                  <a:schemeClr val="bg1"/>
                </a:solidFill>
              </a:rPr>
              <a:t>[GLSVLSI’21]</a:t>
            </a:r>
          </a:p>
          <a:p>
            <a:pPr algn="ctr"/>
            <a:r>
              <a:rPr lang="en-US" sz="1600" b="1" dirty="0">
                <a:solidFill>
                  <a:schemeClr val="bg1"/>
                </a:solidFill>
              </a:rPr>
              <a:t>Drug Discovery [ICCAD’21]</a:t>
            </a:r>
            <a:endParaRPr lang="en-US" sz="1600" dirty="0"/>
          </a:p>
        </p:txBody>
      </p:sp>
      <p:sp>
        <p:nvSpPr>
          <p:cNvPr id="339" name="Oval 338">
            <a:extLst>
              <a:ext uri="{FF2B5EF4-FFF2-40B4-BE49-F238E27FC236}">
                <a16:creationId xmlns:a16="http://schemas.microsoft.com/office/drawing/2014/main" id="{03AB6B77-87E9-4105-B693-6AE3B663F59B}"/>
              </a:ext>
            </a:extLst>
          </p:cNvPr>
          <p:cNvSpPr/>
          <p:nvPr/>
        </p:nvSpPr>
        <p:spPr>
          <a:xfrm>
            <a:off x="3942079" y="1310382"/>
            <a:ext cx="2536685" cy="1282368"/>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Rounded Corners 340">
            <a:extLst>
              <a:ext uri="{FF2B5EF4-FFF2-40B4-BE49-F238E27FC236}">
                <a16:creationId xmlns:a16="http://schemas.microsoft.com/office/drawing/2014/main" id="{72BF2323-ADD5-48B2-8EDC-654122F5BD3A}"/>
              </a:ext>
            </a:extLst>
          </p:cNvPr>
          <p:cNvSpPr/>
          <p:nvPr/>
        </p:nvSpPr>
        <p:spPr>
          <a:xfrm>
            <a:off x="6241153" y="3176956"/>
            <a:ext cx="1237724" cy="979513"/>
          </a:xfrm>
          <a:prstGeom prst="roundRect">
            <a:avLst>
              <a:gd name="adj" fmla="val 6959"/>
            </a:avLst>
          </a:prstGeom>
          <a:solidFill>
            <a:srgbClr val="C0504D">
              <a:lumMod val="20000"/>
              <a:lumOff val="80000"/>
            </a:srgbClr>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42" name="Rectangle: Rounded Corners 341">
            <a:extLst>
              <a:ext uri="{FF2B5EF4-FFF2-40B4-BE49-F238E27FC236}">
                <a16:creationId xmlns:a16="http://schemas.microsoft.com/office/drawing/2014/main" id="{26E0AD86-49DB-43AC-9DA3-A02D14FA34AB}"/>
              </a:ext>
            </a:extLst>
          </p:cNvPr>
          <p:cNvSpPr/>
          <p:nvPr/>
        </p:nvSpPr>
        <p:spPr>
          <a:xfrm>
            <a:off x="4820679" y="3178360"/>
            <a:ext cx="1237722" cy="988052"/>
          </a:xfrm>
          <a:prstGeom prst="roundRect">
            <a:avLst>
              <a:gd name="adj" fmla="val 6959"/>
            </a:avLst>
          </a:prstGeom>
          <a:solidFill>
            <a:srgbClr val="F4F4CC"/>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43" name="Rectangle: Rounded Corners 342">
            <a:extLst>
              <a:ext uri="{FF2B5EF4-FFF2-40B4-BE49-F238E27FC236}">
                <a16:creationId xmlns:a16="http://schemas.microsoft.com/office/drawing/2014/main" id="{7F11904E-B65A-43BF-880D-EAB4B1AB0DFA}"/>
              </a:ext>
            </a:extLst>
          </p:cNvPr>
          <p:cNvSpPr/>
          <p:nvPr/>
        </p:nvSpPr>
        <p:spPr>
          <a:xfrm>
            <a:off x="3404052" y="3167733"/>
            <a:ext cx="1237723" cy="995821"/>
          </a:xfrm>
          <a:prstGeom prst="roundRect">
            <a:avLst>
              <a:gd name="adj" fmla="val 6959"/>
            </a:avLst>
          </a:prstGeom>
          <a:solidFill>
            <a:srgbClr val="CFE2F3"/>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348" name="Picture 2" descr="Vascular proliferations and abnormalities of blood vessels | DermNet NZ">
            <a:extLst>
              <a:ext uri="{FF2B5EF4-FFF2-40B4-BE49-F238E27FC236}">
                <a16:creationId xmlns:a16="http://schemas.microsoft.com/office/drawing/2014/main" id="{42044926-A1A8-49BE-BCEE-14C0E3983C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111"/>
          <a:stretch/>
        </p:blipFill>
        <p:spPr bwMode="auto">
          <a:xfrm>
            <a:off x="3482476" y="3259861"/>
            <a:ext cx="1055352" cy="709022"/>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6" descr="Early-Stage Melanoma Treatment Options">
            <a:extLst>
              <a:ext uri="{FF2B5EF4-FFF2-40B4-BE49-F238E27FC236}">
                <a16:creationId xmlns:a16="http://schemas.microsoft.com/office/drawing/2014/main" id="{2BC0AA40-0DA8-452F-AB78-EA8C952119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11"/>
          <a:stretch/>
        </p:blipFill>
        <p:spPr bwMode="auto">
          <a:xfrm>
            <a:off x="4889498" y="3250222"/>
            <a:ext cx="1063533" cy="709022"/>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10" descr="Figure, Basal Cell Carcinoma, Superficial. Contributed by DermNetNZ] -  StatPearls - NCBI Bookshelf">
            <a:extLst>
              <a:ext uri="{FF2B5EF4-FFF2-40B4-BE49-F238E27FC236}">
                <a16:creationId xmlns:a16="http://schemas.microsoft.com/office/drawing/2014/main" id="{E7406CA5-7F29-4887-9C7B-48478AC981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906" b="6746"/>
          <a:stretch/>
        </p:blipFill>
        <p:spPr bwMode="auto">
          <a:xfrm>
            <a:off x="6301944" y="3282073"/>
            <a:ext cx="1070047" cy="709022"/>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2">
            <a:extLst>
              <a:ext uri="{FF2B5EF4-FFF2-40B4-BE49-F238E27FC236}">
                <a16:creationId xmlns:a16="http://schemas.microsoft.com/office/drawing/2014/main" id="{FEA2C682-EDF3-49AA-93B7-535A7F2CA06E}"/>
              </a:ext>
            </a:extLst>
          </p:cNvPr>
          <p:cNvPicPr>
            <a:picLocks noChangeAspect="1" noChangeArrowheads="1"/>
          </p:cNvPicPr>
          <p:nvPr/>
        </p:nvPicPr>
        <p:blipFill>
          <a:blip r:embed="rId5"/>
          <a:srcRect/>
          <a:stretch/>
        </p:blipFill>
        <p:spPr bwMode="auto">
          <a:xfrm>
            <a:off x="3477384" y="4242157"/>
            <a:ext cx="1040844" cy="692699"/>
          </a:xfrm>
          <a:prstGeom prst="rect">
            <a:avLst/>
          </a:prstGeom>
          <a:noFill/>
          <a:extLst>
            <a:ext uri="{909E8E84-426E-40DD-AFC4-6F175D3DCCD1}">
              <a14:hiddenFill xmlns:a14="http://schemas.microsoft.com/office/drawing/2010/main">
                <a:solidFill>
                  <a:srgbClr val="FFFFFF"/>
                </a:solidFill>
              </a14:hiddenFill>
            </a:ext>
          </a:extLst>
        </p:spPr>
      </p:pic>
      <p:pic>
        <p:nvPicPr>
          <p:cNvPr id="352" name="Picture 4" descr="Acral lentiginous melanoma">
            <a:extLst>
              <a:ext uri="{FF2B5EF4-FFF2-40B4-BE49-F238E27FC236}">
                <a16:creationId xmlns:a16="http://schemas.microsoft.com/office/drawing/2014/main" id="{35B1A1D0-37C5-4D58-BA0B-8D22E30A560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6825"/>
          <a:stretch/>
        </p:blipFill>
        <p:spPr bwMode="auto">
          <a:xfrm>
            <a:off x="4889497" y="4235363"/>
            <a:ext cx="1063533" cy="699494"/>
          </a:xfrm>
          <a:prstGeom prst="rect">
            <a:avLst/>
          </a:prstGeom>
          <a:noFill/>
          <a:extLst>
            <a:ext uri="{909E8E84-426E-40DD-AFC4-6F175D3DCCD1}">
              <a14:hiddenFill xmlns:a14="http://schemas.microsoft.com/office/drawing/2010/main">
                <a:solidFill>
                  <a:srgbClr val="FFFFFF"/>
                </a:solidFill>
              </a14:hiddenFill>
            </a:ext>
          </a:extLst>
        </p:spPr>
      </p:pic>
      <p:pic>
        <p:nvPicPr>
          <p:cNvPr id="353" name="Picture 6" descr="Pigmented BCC">
            <a:extLst>
              <a:ext uri="{FF2B5EF4-FFF2-40B4-BE49-F238E27FC236}">
                <a16:creationId xmlns:a16="http://schemas.microsoft.com/office/drawing/2014/main" id="{64C1319B-D8F3-41BC-817C-424CDC53351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7982"/>
          <a:stretch/>
        </p:blipFill>
        <p:spPr bwMode="auto">
          <a:xfrm>
            <a:off x="6301944" y="4244535"/>
            <a:ext cx="1070047" cy="755328"/>
          </a:xfrm>
          <a:prstGeom prst="rect">
            <a:avLst/>
          </a:prstGeom>
          <a:noFill/>
          <a:extLst>
            <a:ext uri="{909E8E84-426E-40DD-AFC4-6F175D3DCCD1}">
              <a14:hiddenFill xmlns:a14="http://schemas.microsoft.com/office/drawing/2010/main">
                <a:solidFill>
                  <a:srgbClr val="FFFFFF"/>
                </a:solidFill>
              </a14:hiddenFill>
            </a:ext>
          </a:extLst>
        </p:spPr>
      </p:pic>
      <p:sp>
        <p:nvSpPr>
          <p:cNvPr id="354" name="TextBox 353">
            <a:extLst>
              <a:ext uri="{FF2B5EF4-FFF2-40B4-BE49-F238E27FC236}">
                <a16:creationId xmlns:a16="http://schemas.microsoft.com/office/drawing/2014/main" id="{3B6C619E-55F7-445A-8DC1-375F23AC821C}"/>
              </a:ext>
            </a:extLst>
          </p:cNvPr>
          <p:cNvSpPr txBox="1"/>
          <p:nvPr/>
        </p:nvSpPr>
        <p:spPr>
          <a:xfrm>
            <a:off x="4788968" y="4894518"/>
            <a:ext cx="1334045" cy="338554"/>
          </a:xfrm>
          <a:prstGeom prst="rect">
            <a:avLst/>
          </a:prstGeom>
          <a:noFill/>
        </p:spPr>
        <p:txBody>
          <a:bodyPr wrap="square">
            <a:spAutoFit/>
          </a:bodyPr>
          <a:lstStyle/>
          <a:p>
            <a:pPr algn="ctr" defTabSz="457200">
              <a:defRPr/>
            </a:pPr>
            <a:r>
              <a:rPr lang="en-US" sz="1600" dirty="0">
                <a:solidFill>
                  <a:prstClr val="black"/>
                </a:solidFill>
                <a:latin typeface="Calibri"/>
              </a:rPr>
              <a:t>Melanoma</a:t>
            </a:r>
          </a:p>
        </p:txBody>
      </p:sp>
      <p:sp>
        <p:nvSpPr>
          <p:cNvPr id="355" name="TextBox 354">
            <a:extLst>
              <a:ext uri="{FF2B5EF4-FFF2-40B4-BE49-F238E27FC236}">
                <a16:creationId xmlns:a16="http://schemas.microsoft.com/office/drawing/2014/main" id="{DC970462-F979-4911-A86D-DE25F9C6E458}"/>
              </a:ext>
            </a:extLst>
          </p:cNvPr>
          <p:cNvSpPr txBox="1"/>
          <p:nvPr/>
        </p:nvSpPr>
        <p:spPr>
          <a:xfrm>
            <a:off x="5760338" y="4906158"/>
            <a:ext cx="2134682" cy="338554"/>
          </a:xfrm>
          <a:prstGeom prst="rect">
            <a:avLst/>
          </a:prstGeom>
          <a:noFill/>
        </p:spPr>
        <p:txBody>
          <a:bodyPr wrap="square">
            <a:spAutoFit/>
          </a:bodyPr>
          <a:lstStyle/>
          <a:p>
            <a:pPr algn="ctr" defTabSz="457200">
              <a:defRPr/>
            </a:pPr>
            <a:r>
              <a:rPr lang="en-US" sz="1600" spc="-150" dirty="0">
                <a:solidFill>
                  <a:prstClr val="black"/>
                </a:solidFill>
                <a:latin typeface="Calibri"/>
              </a:rPr>
              <a:t>Basal cell carcinoma</a:t>
            </a:r>
          </a:p>
        </p:txBody>
      </p:sp>
      <p:sp>
        <p:nvSpPr>
          <p:cNvPr id="356" name="TextBox 355">
            <a:extLst>
              <a:ext uri="{FF2B5EF4-FFF2-40B4-BE49-F238E27FC236}">
                <a16:creationId xmlns:a16="http://schemas.microsoft.com/office/drawing/2014/main" id="{265E4708-D78D-45D3-9854-F48564DBCC3F}"/>
              </a:ext>
            </a:extLst>
          </p:cNvPr>
          <p:cNvSpPr txBox="1"/>
          <p:nvPr/>
        </p:nvSpPr>
        <p:spPr>
          <a:xfrm>
            <a:off x="4720361" y="5197859"/>
            <a:ext cx="1413375" cy="646331"/>
          </a:xfrm>
          <a:prstGeom prst="rect">
            <a:avLst/>
          </a:prstGeom>
          <a:no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C00000"/>
                </a:solidFill>
                <a:effectLst/>
                <a:uLnTx/>
                <a:uFillTx/>
              </a:rPr>
              <a:t>Light Skin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C00000"/>
                </a:solidFill>
                <a:effectLst/>
                <a:uLnTx/>
                <a:uFillTx/>
              </a:rPr>
              <a:t>76.80%</a:t>
            </a:r>
            <a:r>
              <a:rPr kumimoji="0" lang="en-US" sz="1800" b="1" i="0" u="none" strike="noStrike" kern="0" cap="none" spc="0" normalizeH="0" baseline="0" noProof="0" dirty="0">
                <a:ln>
                  <a:noFill/>
                </a:ln>
                <a:solidFill>
                  <a:srgbClr val="C00000"/>
                </a:solidFill>
                <a:effectLst/>
                <a:uLnTx/>
                <a:uFillTx/>
                <a:latin typeface="Calibri"/>
              </a:rPr>
              <a:t> </a:t>
            </a:r>
          </a:p>
        </p:txBody>
      </p:sp>
      <p:sp>
        <p:nvSpPr>
          <p:cNvPr id="357" name="TextBox 356">
            <a:extLst>
              <a:ext uri="{FF2B5EF4-FFF2-40B4-BE49-F238E27FC236}">
                <a16:creationId xmlns:a16="http://schemas.microsoft.com/office/drawing/2014/main" id="{0BD8921A-97FF-469B-8558-6DE0FBEFEE4E}"/>
              </a:ext>
            </a:extLst>
          </p:cNvPr>
          <p:cNvSpPr txBox="1"/>
          <p:nvPr/>
        </p:nvSpPr>
        <p:spPr>
          <a:xfrm>
            <a:off x="6088637" y="5169459"/>
            <a:ext cx="1388246" cy="646331"/>
          </a:xfrm>
          <a:prstGeom prst="rect">
            <a:avLst/>
          </a:prstGeom>
          <a:no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D</a:t>
            </a:r>
            <a:r>
              <a:rPr kumimoji="0" lang="en-US" altLang="zh-CN" sz="1800" b="1" i="0" u="none" strike="noStrike" kern="0" cap="none" spc="0" normalizeH="0" baseline="0" noProof="0" dirty="0">
                <a:ln>
                  <a:noFill/>
                </a:ln>
                <a:solidFill>
                  <a:prstClr val="black"/>
                </a:solidFill>
                <a:effectLst/>
                <a:uLnTx/>
                <a:uFillTx/>
                <a:ea typeface="宋体" panose="02010600030101010101" pitchFamily="2" charset="-122"/>
              </a:rPr>
              <a:t>ark Skin</a:t>
            </a:r>
            <a:endParaRPr kumimoji="0" lang="en-US" sz="1800" b="1" i="0" u="none" strike="noStrike" kern="0" cap="none" spc="0" normalizeH="0" baseline="0" noProof="0" dirty="0">
              <a:ln>
                <a:noFill/>
              </a:ln>
              <a:solidFill>
                <a:prstClr val="black"/>
              </a:solidFill>
              <a:effectLst/>
              <a:uLnTx/>
              <a:uFillTx/>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49.38%</a:t>
            </a:r>
            <a:endParaRPr kumimoji="0" lang="en-US" sz="1800" b="1" i="0" u="none" strike="noStrike" kern="0" cap="none" spc="0" normalizeH="0" baseline="0" noProof="0" dirty="0">
              <a:ln>
                <a:noFill/>
              </a:ln>
              <a:solidFill>
                <a:prstClr val="black"/>
              </a:solidFill>
              <a:effectLst/>
              <a:uLnTx/>
              <a:uFillTx/>
              <a:latin typeface="Calibri"/>
            </a:endParaRPr>
          </a:p>
        </p:txBody>
      </p:sp>
      <p:sp>
        <p:nvSpPr>
          <p:cNvPr id="358" name="矩形 22">
            <a:extLst>
              <a:ext uri="{FF2B5EF4-FFF2-40B4-BE49-F238E27FC236}">
                <a16:creationId xmlns:a16="http://schemas.microsoft.com/office/drawing/2014/main" id="{836660AA-B27E-4BAD-99F8-CF54D79C15F5}"/>
              </a:ext>
            </a:extLst>
          </p:cNvPr>
          <p:cNvSpPr/>
          <p:nvPr/>
        </p:nvSpPr>
        <p:spPr>
          <a:xfrm>
            <a:off x="3429766" y="2794317"/>
            <a:ext cx="3252638" cy="290132"/>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rPr>
              <a:t>Fairness</a:t>
            </a:r>
            <a:endParaRPr kumimoji="0" lang="zh-CN" altLang="en-US" sz="24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59" name="Content Placeholder 2">
            <a:extLst>
              <a:ext uri="{FF2B5EF4-FFF2-40B4-BE49-F238E27FC236}">
                <a16:creationId xmlns:a16="http://schemas.microsoft.com/office/drawing/2014/main" id="{4C3E8638-7165-4896-839B-A7D6A29036F5}"/>
              </a:ext>
            </a:extLst>
          </p:cNvPr>
          <p:cNvSpPr txBox="1">
            <a:spLocks/>
          </p:cNvSpPr>
          <p:nvPr/>
        </p:nvSpPr>
        <p:spPr>
          <a:xfrm>
            <a:off x="3324153" y="5258420"/>
            <a:ext cx="1485372" cy="70902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baseline="0">
                <a:solidFill>
                  <a:srgbClr val="101B2C"/>
                </a:solidFill>
                <a:latin typeface="arial"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buFont typeface="Courier New" panose="02070309020205020404" pitchFamily="49" charset="0"/>
              <a:buChar char="o"/>
              <a:defRPr/>
            </a:pPr>
            <a:r>
              <a:rPr lang="en-US" sz="1600" b="1" i="1" dirty="0">
                <a:latin typeface="Times New Roman" panose="02020603050405020304" pitchFamily="18" charset="0"/>
                <a:ea typeface="华文中宋" panose="02010600040101010101" pitchFamily="2" charset="-122"/>
                <a:cs typeface="Times New Roman" panose="02020603050405020304" pitchFamily="18" charset="0"/>
              </a:rPr>
              <a:t>E</a:t>
            </a:r>
            <a:r>
              <a:rPr lang="en-US" altLang="zh-CN" sz="1600" b="1" i="1" dirty="0">
                <a:latin typeface="Times New Roman" panose="02020603050405020304" pitchFamily="18" charset="0"/>
                <a:ea typeface="华文中宋" panose="02010600040101010101" pitchFamily="2" charset="-122"/>
                <a:cs typeface="Times New Roman" panose="02020603050405020304" pitchFamily="18" charset="0"/>
              </a:rPr>
              <a:t>xisting </a:t>
            </a:r>
            <a:r>
              <a:rPr lang="en-US" sz="1600" b="1" i="1" dirty="0">
                <a:latin typeface="Times New Roman" panose="02020603050405020304" pitchFamily="18" charset="0"/>
                <a:ea typeface="华文中宋" panose="02010600040101010101" pitchFamily="2" charset="-122"/>
                <a:cs typeface="Times New Roman" panose="02020603050405020304" pitchFamily="18" charset="0"/>
              </a:rPr>
              <a:t>Networks</a:t>
            </a:r>
            <a:endParaRPr lang="en-US" altLang="zh-CN" sz="1600" b="1" i="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60" name="TextBox 359">
            <a:extLst>
              <a:ext uri="{FF2B5EF4-FFF2-40B4-BE49-F238E27FC236}">
                <a16:creationId xmlns:a16="http://schemas.microsoft.com/office/drawing/2014/main" id="{4C814F60-2178-4ADD-82FB-0E6CD5CC5CB5}"/>
              </a:ext>
            </a:extLst>
          </p:cNvPr>
          <p:cNvSpPr txBox="1"/>
          <p:nvPr/>
        </p:nvSpPr>
        <p:spPr>
          <a:xfrm>
            <a:off x="3177617" y="4911159"/>
            <a:ext cx="1621427" cy="33855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Vascular lesion</a:t>
            </a:r>
          </a:p>
        </p:txBody>
      </p:sp>
      <p:pic>
        <p:nvPicPr>
          <p:cNvPr id="361" name="Picture 360">
            <a:extLst>
              <a:ext uri="{FF2B5EF4-FFF2-40B4-BE49-F238E27FC236}">
                <a16:creationId xmlns:a16="http://schemas.microsoft.com/office/drawing/2014/main" id="{98F61DD3-12A5-40FF-97A6-A0203F8A93DA}"/>
              </a:ext>
            </a:extLst>
          </p:cNvPr>
          <p:cNvPicPr>
            <a:picLocks noChangeAspect="1"/>
          </p:cNvPicPr>
          <p:nvPr/>
        </p:nvPicPr>
        <p:blipFill>
          <a:blip r:embed="rId8"/>
          <a:stretch>
            <a:fillRect/>
          </a:stretch>
        </p:blipFill>
        <p:spPr>
          <a:xfrm>
            <a:off x="8000391" y="3315405"/>
            <a:ext cx="3887746" cy="3152668"/>
          </a:xfrm>
          <a:prstGeom prst="rect">
            <a:avLst/>
          </a:prstGeom>
        </p:spPr>
      </p:pic>
      <p:sp>
        <p:nvSpPr>
          <p:cNvPr id="362" name="TextBox 361">
            <a:extLst>
              <a:ext uri="{FF2B5EF4-FFF2-40B4-BE49-F238E27FC236}">
                <a16:creationId xmlns:a16="http://schemas.microsoft.com/office/drawing/2014/main" id="{0F34EF20-E1AF-48E7-8046-CE3812B1C855}"/>
              </a:ext>
            </a:extLst>
          </p:cNvPr>
          <p:cNvSpPr txBox="1"/>
          <p:nvPr/>
        </p:nvSpPr>
        <p:spPr>
          <a:xfrm>
            <a:off x="7833089" y="2600473"/>
            <a:ext cx="4094803" cy="646331"/>
          </a:xfrm>
          <a:prstGeom prst="rect">
            <a:avLst/>
          </a:prstGeom>
          <a:noFill/>
        </p:spPr>
        <p:txBody>
          <a:bodyPr wrap="square">
            <a:spAutoFit/>
          </a:bodyPr>
          <a:lstStyle/>
          <a:p>
            <a:pPr algn="ctr"/>
            <a:r>
              <a:rPr lang="en-US" b="1" u="sng" dirty="0">
                <a:solidFill>
                  <a:srgbClr val="C00000"/>
                </a:solidFill>
              </a:rPr>
              <a:t>First F</a:t>
            </a:r>
            <a:r>
              <a:rPr lang="en-US" altLang="zh-CN" b="1" u="sng" dirty="0">
                <a:solidFill>
                  <a:srgbClr val="C00000"/>
                </a:solidFill>
              </a:rPr>
              <a:t>ramework to Co-Optimize Accuracy and Fairness via NAS</a:t>
            </a:r>
            <a:endParaRPr lang="en-US" b="1" u="sng" dirty="0">
              <a:solidFill>
                <a:srgbClr val="C00000"/>
              </a:solidFill>
            </a:endParaRPr>
          </a:p>
        </p:txBody>
      </p:sp>
      <p:pic>
        <p:nvPicPr>
          <p:cNvPr id="7172" name="Picture 4" descr="Design Automation Conference">
            <a:extLst>
              <a:ext uri="{FF2B5EF4-FFF2-40B4-BE49-F238E27FC236}">
                <a16:creationId xmlns:a16="http://schemas.microsoft.com/office/drawing/2014/main" id="{1641F475-27BE-435D-9B18-DF9DD3C7B6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4663" y="5772320"/>
            <a:ext cx="1810225" cy="750421"/>
          </a:xfrm>
          <a:prstGeom prst="rect">
            <a:avLst/>
          </a:prstGeom>
          <a:noFill/>
          <a:extLst>
            <a:ext uri="{909E8E84-426E-40DD-AFC4-6F175D3DCCD1}">
              <a14:hiddenFill xmlns:a14="http://schemas.microsoft.com/office/drawing/2010/main">
                <a:solidFill>
                  <a:srgbClr val="FFFFFF"/>
                </a:solidFill>
              </a14:hiddenFill>
            </a:ext>
          </a:extLst>
        </p:spPr>
      </p:pic>
      <p:sp>
        <p:nvSpPr>
          <p:cNvPr id="363" name="TextBox 362">
            <a:extLst>
              <a:ext uri="{FF2B5EF4-FFF2-40B4-BE49-F238E27FC236}">
                <a16:creationId xmlns:a16="http://schemas.microsoft.com/office/drawing/2014/main" id="{B0587321-D2C9-4C2F-894A-895159E49769}"/>
              </a:ext>
            </a:extLst>
          </p:cNvPr>
          <p:cNvSpPr txBox="1"/>
          <p:nvPr/>
        </p:nvSpPr>
        <p:spPr>
          <a:xfrm>
            <a:off x="5403980" y="6031746"/>
            <a:ext cx="2451662"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ctr"/>
            <a:r>
              <a:rPr lang="en-US" b="1" u="sng" dirty="0">
                <a:solidFill>
                  <a:schemeClr val="bg1"/>
                </a:solidFill>
              </a:rPr>
              <a:t>DAC This Year!</a:t>
            </a:r>
          </a:p>
        </p:txBody>
      </p:sp>
    </p:spTree>
    <p:extLst>
      <p:ext uri="{BB962C8B-B14F-4D97-AF65-F5344CB8AC3E}">
        <p14:creationId xmlns:p14="http://schemas.microsoft.com/office/powerpoint/2010/main" val="1725964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C7CA-009E-3642-BBCF-87C9A3289253}"/>
              </a:ext>
            </a:extLst>
          </p:cNvPr>
          <p:cNvSpPr>
            <a:spLocks noGrp="1"/>
          </p:cNvSpPr>
          <p:nvPr>
            <p:ph type="title"/>
          </p:nvPr>
        </p:nvSpPr>
        <p:spPr>
          <a:xfrm>
            <a:off x="1954480" y="9"/>
            <a:ext cx="9399320" cy="990592"/>
          </a:xfrm>
        </p:spPr>
        <p:txBody>
          <a:bodyPr>
            <a:normAutofit/>
          </a:bodyPr>
          <a:lstStyle/>
          <a:p>
            <a:r>
              <a:rPr lang="en-US" sz="3600" dirty="0"/>
              <a:t>C</a:t>
            </a:r>
            <a:r>
              <a:rPr lang="en-US" altLang="zh-CN" sz="3600" dirty="0"/>
              <a:t>o-Design NAS </a:t>
            </a:r>
            <a:r>
              <a:rPr lang="en-US" sz="3600" dirty="0"/>
              <a:t>Full-Stack</a:t>
            </a:r>
          </a:p>
        </p:txBody>
      </p:sp>
      <p:grpSp>
        <p:nvGrpSpPr>
          <p:cNvPr id="13" name="Group 12">
            <a:extLst>
              <a:ext uri="{FF2B5EF4-FFF2-40B4-BE49-F238E27FC236}">
                <a16:creationId xmlns:a16="http://schemas.microsoft.com/office/drawing/2014/main" id="{1E6855FD-C688-43EA-AED4-E36260F085CE}"/>
              </a:ext>
            </a:extLst>
          </p:cNvPr>
          <p:cNvGrpSpPr/>
          <p:nvPr/>
        </p:nvGrpSpPr>
        <p:grpSpPr>
          <a:xfrm>
            <a:off x="1510970" y="1390641"/>
            <a:ext cx="10547681" cy="4193142"/>
            <a:chOff x="2450439" y="1073150"/>
            <a:chExt cx="10547681" cy="5575300"/>
          </a:xfrm>
        </p:grpSpPr>
        <p:sp>
          <p:nvSpPr>
            <p:cNvPr id="11" name="Rectangle: Rounded Corners 10">
              <a:extLst>
                <a:ext uri="{FF2B5EF4-FFF2-40B4-BE49-F238E27FC236}">
                  <a16:creationId xmlns:a16="http://schemas.microsoft.com/office/drawing/2014/main" id="{9B7244C3-6AD8-4207-96A7-CDABC6CBD6FD}"/>
                </a:ext>
              </a:extLst>
            </p:cNvPr>
            <p:cNvSpPr/>
            <p:nvPr/>
          </p:nvSpPr>
          <p:spPr>
            <a:xfrm>
              <a:off x="2450440" y="1073150"/>
              <a:ext cx="10547680" cy="5575300"/>
            </a:xfrm>
            <a:prstGeom prst="roundRect">
              <a:avLst>
                <a:gd name="adj" fmla="val 6644"/>
              </a:avLst>
            </a:prstGeom>
            <a:no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06BA3B2-5AC6-4A1C-BEB7-C92D91B0CFE0}"/>
                </a:ext>
              </a:extLst>
            </p:cNvPr>
            <p:cNvSpPr/>
            <p:nvPr/>
          </p:nvSpPr>
          <p:spPr>
            <a:xfrm>
              <a:off x="2450439" y="1073150"/>
              <a:ext cx="1723549" cy="55753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82CB00D0-BE24-4A2F-8AC3-710CC38B0F11}"/>
              </a:ext>
            </a:extLst>
          </p:cNvPr>
          <p:cNvSpPr txBox="1"/>
          <p:nvPr/>
        </p:nvSpPr>
        <p:spPr>
          <a:xfrm>
            <a:off x="1619819" y="2338490"/>
            <a:ext cx="1552028" cy="2219582"/>
          </a:xfrm>
          <a:prstGeom prst="rect">
            <a:avLst/>
          </a:prstGeom>
          <a:noFill/>
        </p:spPr>
        <p:txBody>
          <a:bodyPr wrap="none" rtlCol="0">
            <a:spAutoFit/>
          </a:bodyPr>
          <a:lstStyle/>
          <a:p>
            <a:pPr algn="ctr">
              <a:lnSpc>
                <a:spcPct val="130000"/>
              </a:lnSpc>
            </a:pPr>
            <a:r>
              <a:rPr lang="en-US" sz="2000" b="1" u="sng" dirty="0">
                <a:solidFill>
                  <a:schemeClr val="bg1"/>
                </a:solidFill>
              </a:rPr>
              <a:t>HW/SW</a:t>
            </a:r>
          </a:p>
          <a:p>
            <a:pPr algn="ctr">
              <a:lnSpc>
                <a:spcPct val="130000"/>
              </a:lnSpc>
            </a:pPr>
            <a:r>
              <a:rPr lang="en-US" sz="2000" b="1" u="sng" dirty="0">
                <a:solidFill>
                  <a:schemeClr val="bg1"/>
                </a:solidFill>
              </a:rPr>
              <a:t>Co-Design</a:t>
            </a:r>
          </a:p>
          <a:p>
            <a:pPr algn="ctr">
              <a:lnSpc>
                <a:spcPct val="130000"/>
              </a:lnSpc>
            </a:pPr>
            <a:r>
              <a:rPr lang="en-US" sz="2000" b="1" u="sng" dirty="0">
                <a:solidFill>
                  <a:schemeClr val="bg1"/>
                </a:solidFill>
              </a:rPr>
              <a:t>Framework</a:t>
            </a:r>
          </a:p>
          <a:p>
            <a:pPr algn="ctr">
              <a:lnSpc>
                <a:spcPct val="130000"/>
              </a:lnSpc>
            </a:pPr>
            <a:r>
              <a:rPr lang="en-US" sz="1600" b="1" dirty="0">
                <a:solidFill>
                  <a:schemeClr val="bg1"/>
                </a:solidFill>
              </a:rPr>
              <a:t>FNAS</a:t>
            </a:r>
          </a:p>
          <a:p>
            <a:pPr algn="ctr">
              <a:lnSpc>
                <a:spcPct val="130000"/>
              </a:lnSpc>
            </a:pPr>
            <a:r>
              <a:rPr lang="en-US" sz="1600" b="1" dirty="0">
                <a:solidFill>
                  <a:schemeClr val="bg1"/>
                </a:solidFill>
              </a:rPr>
              <a:t>[DAC’19*]</a:t>
            </a:r>
          </a:p>
          <a:p>
            <a:pPr algn="ctr">
              <a:lnSpc>
                <a:spcPct val="130000"/>
              </a:lnSpc>
            </a:pPr>
            <a:r>
              <a:rPr lang="en-US" sz="1600" b="1" dirty="0">
                <a:solidFill>
                  <a:schemeClr val="bg1"/>
                </a:solidFill>
              </a:rPr>
              <a:t>[TCAD’20*]</a:t>
            </a:r>
          </a:p>
        </p:txBody>
      </p:sp>
      <p:sp>
        <p:nvSpPr>
          <p:cNvPr id="14" name="Rectangle: Rounded Corners 13">
            <a:extLst>
              <a:ext uri="{FF2B5EF4-FFF2-40B4-BE49-F238E27FC236}">
                <a16:creationId xmlns:a16="http://schemas.microsoft.com/office/drawing/2014/main" id="{CF8A5C7C-4342-4F46-8C6E-9B74C0D11586}"/>
              </a:ext>
            </a:extLst>
          </p:cNvPr>
          <p:cNvSpPr/>
          <p:nvPr/>
        </p:nvSpPr>
        <p:spPr>
          <a:xfrm>
            <a:off x="3291007" y="1443495"/>
            <a:ext cx="8666044" cy="140745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ACBC168E-75AF-4E3A-9958-157A42692DC7}"/>
              </a:ext>
            </a:extLst>
          </p:cNvPr>
          <p:cNvSpPr txBox="1"/>
          <p:nvPr/>
        </p:nvSpPr>
        <p:spPr>
          <a:xfrm rot="16200000">
            <a:off x="2725857" y="1884255"/>
            <a:ext cx="1657350" cy="400110"/>
          </a:xfrm>
          <a:prstGeom prst="rect">
            <a:avLst/>
          </a:prstGeom>
          <a:noFill/>
        </p:spPr>
        <p:txBody>
          <a:bodyPr wrap="square">
            <a:spAutoFit/>
          </a:bodyPr>
          <a:lstStyle/>
          <a:p>
            <a:r>
              <a:rPr kumimoji="0" lang="en-US" sz="2000" b="1" i="0" u="none" strike="noStrike" kern="1200" cap="none" spc="0" normalizeH="0" baseline="0" noProof="0" dirty="0">
                <a:ln>
                  <a:noFill/>
                </a:ln>
                <a:effectLst/>
                <a:uLnTx/>
                <a:uFillTx/>
                <a:latin typeface="Arial" panose="020B0604020202020204"/>
                <a:ea typeface="+mn-ea"/>
                <a:cs typeface="+mn-cs"/>
              </a:rPr>
              <a:t>A</a:t>
            </a:r>
            <a:r>
              <a:rPr kumimoji="0" lang="en-US" altLang="zh-CN" sz="2000" b="1" i="0" u="none" strike="noStrike" kern="1200" cap="none" spc="0" normalizeH="0" baseline="0" noProof="0" dirty="0">
                <a:ln>
                  <a:noFill/>
                </a:ln>
                <a:effectLst/>
                <a:uLnTx/>
                <a:uFillTx/>
                <a:latin typeface="Arial" panose="020B0604020202020204"/>
                <a:ea typeface="+mn-ea"/>
                <a:cs typeface="+mn-cs"/>
              </a:rPr>
              <a:t>pplication</a:t>
            </a:r>
            <a:endParaRPr lang="en-US" dirty="0"/>
          </a:p>
        </p:txBody>
      </p:sp>
      <p:sp>
        <p:nvSpPr>
          <p:cNvPr id="19" name="Rectangle 18">
            <a:extLst>
              <a:ext uri="{FF2B5EF4-FFF2-40B4-BE49-F238E27FC236}">
                <a16:creationId xmlns:a16="http://schemas.microsoft.com/office/drawing/2014/main" id="{DF0080F8-929B-4946-B05C-925C1D9297F5}"/>
              </a:ext>
            </a:extLst>
          </p:cNvPr>
          <p:cNvSpPr/>
          <p:nvPr/>
        </p:nvSpPr>
        <p:spPr>
          <a:xfrm>
            <a:off x="3809603" y="1509635"/>
            <a:ext cx="2959498" cy="127189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4B104EF-97C1-4221-95E4-DAB706B29663}"/>
              </a:ext>
            </a:extLst>
          </p:cNvPr>
          <p:cNvSpPr txBox="1"/>
          <p:nvPr/>
        </p:nvSpPr>
        <p:spPr>
          <a:xfrm>
            <a:off x="3809603" y="1509635"/>
            <a:ext cx="2959498" cy="400110"/>
          </a:xfrm>
          <a:prstGeom prst="rect">
            <a:avLst/>
          </a:prstGeom>
          <a:noFill/>
        </p:spPr>
        <p:txBody>
          <a:bodyPr wrap="square">
            <a:spAutoFit/>
          </a:bodyPr>
          <a:lstStyle/>
          <a:p>
            <a:pPr algn="ctr"/>
            <a:r>
              <a:rPr lang="en-US" sz="2000" b="1" u="sng" dirty="0">
                <a:solidFill>
                  <a:schemeClr val="bg1"/>
                </a:solidFill>
              </a:rPr>
              <a:t>Medical Imaging</a:t>
            </a:r>
            <a:endParaRPr lang="en-US" sz="2000" u="sng" dirty="0"/>
          </a:p>
        </p:txBody>
      </p:sp>
      <p:sp>
        <p:nvSpPr>
          <p:cNvPr id="22" name="TextBox 21">
            <a:extLst>
              <a:ext uri="{FF2B5EF4-FFF2-40B4-BE49-F238E27FC236}">
                <a16:creationId xmlns:a16="http://schemas.microsoft.com/office/drawing/2014/main" id="{F123B943-31F2-49EA-A0E4-1CDE611F0E93}"/>
              </a:ext>
            </a:extLst>
          </p:cNvPr>
          <p:cNvSpPr txBox="1"/>
          <p:nvPr/>
        </p:nvSpPr>
        <p:spPr>
          <a:xfrm>
            <a:off x="5471827" y="1943895"/>
            <a:ext cx="1297274" cy="830997"/>
          </a:xfrm>
          <a:prstGeom prst="rect">
            <a:avLst/>
          </a:prstGeom>
          <a:noFill/>
        </p:spPr>
        <p:txBody>
          <a:bodyPr wrap="square">
            <a:spAutoFit/>
          </a:bodyPr>
          <a:lstStyle/>
          <a:p>
            <a:pPr algn="ctr"/>
            <a:r>
              <a:rPr lang="en-US" sz="1600" b="1" dirty="0" err="1">
                <a:solidFill>
                  <a:schemeClr val="bg1"/>
                </a:solidFill>
              </a:rPr>
              <a:t>FaHaNA</a:t>
            </a:r>
            <a:endParaRPr lang="en-US" sz="1600" b="1" dirty="0">
              <a:solidFill>
                <a:schemeClr val="bg1"/>
              </a:solidFill>
            </a:endParaRPr>
          </a:p>
          <a:p>
            <a:pPr algn="ctr"/>
            <a:r>
              <a:rPr lang="en-US" sz="1600" b="1" dirty="0">
                <a:solidFill>
                  <a:schemeClr val="bg1"/>
                </a:solidFill>
              </a:rPr>
              <a:t>Fairness</a:t>
            </a:r>
          </a:p>
          <a:p>
            <a:pPr algn="ctr"/>
            <a:r>
              <a:rPr lang="en-US" sz="1600" b="1" dirty="0">
                <a:solidFill>
                  <a:schemeClr val="bg1"/>
                </a:solidFill>
              </a:rPr>
              <a:t>[DAC’22]</a:t>
            </a:r>
            <a:endParaRPr lang="en-US" sz="1600" dirty="0"/>
          </a:p>
        </p:txBody>
      </p:sp>
      <p:sp>
        <p:nvSpPr>
          <p:cNvPr id="23" name="TextBox 22">
            <a:extLst>
              <a:ext uri="{FF2B5EF4-FFF2-40B4-BE49-F238E27FC236}">
                <a16:creationId xmlns:a16="http://schemas.microsoft.com/office/drawing/2014/main" id="{3EA65D53-B324-42C5-8BFF-C86C9BF2A14D}"/>
              </a:ext>
            </a:extLst>
          </p:cNvPr>
          <p:cNvSpPr txBox="1"/>
          <p:nvPr/>
        </p:nvSpPr>
        <p:spPr>
          <a:xfrm>
            <a:off x="3809603" y="1935145"/>
            <a:ext cx="1785728" cy="861774"/>
          </a:xfrm>
          <a:prstGeom prst="rect">
            <a:avLst/>
          </a:prstGeom>
          <a:noFill/>
        </p:spPr>
        <p:txBody>
          <a:bodyPr wrap="square">
            <a:spAutoFit/>
          </a:bodyPr>
          <a:lstStyle/>
          <a:p>
            <a:pPr algn="ctr"/>
            <a:r>
              <a:rPr lang="en-US" altLang="zh-CN" sz="1600" b="1" dirty="0">
                <a:solidFill>
                  <a:schemeClr val="bg1"/>
                </a:solidFill>
              </a:rPr>
              <a:t>NAS for Medical  Image Seg.</a:t>
            </a:r>
          </a:p>
          <a:p>
            <a:pPr algn="ctr"/>
            <a:r>
              <a:rPr lang="en-US" sz="1600" b="1" dirty="0">
                <a:solidFill>
                  <a:schemeClr val="bg1"/>
                </a:solidFill>
              </a:rPr>
              <a:t>[MICCAI’20]</a:t>
            </a:r>
            <a:endParaRPr lang="en-US" sz="1600" dirty="0"/>
          </a:p>
        </p:txBody>
      </p:sp>
      <p:sp>
        <p:nvSpPr>
          <p:cNvPr id="24" name="Rectangle 23">
            <a:extLst>
              <a:ext uri="{FF2B5EF4-FFF2-40B4-BE49-F238E27FC236}">
                <a16:creationId xmlns:a16="http://schemas.microsoft.com/office/drawing/2014/main" id="{ACAAD38F-6954-4D21-835B-49114505F257}"/>
              </a:ext>
            </a:extLst>
          </p:cNvPr>
          <p:cNvSpPr/>
          <p:nvPr/>
        </p:nvSpPr>
        <p:spPr>
          <a:xfrm>
            <a:off x="6788647" y="1509635"/>
            <a:ext cx="2393084" cy="128728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3DDA9DC-78EC-4F4A-BDCE-345DD7A509C8}"/>
              </a:ext>
            </a:extLst>
          </p:cNvPr>
          <p:cNvSpPr txBox="1"/>
          <p:nvPr/>
        </p:nvSpPr>
        <p:spPr>
          <a:xfrm>
            <a:off x="6763507" y="1509635"/>
            <a:ext cx="2462934" cy="400110"/>
          </a:xfrm>
          <a:prstGeom prst="rect">
            <a:avLst/>
          </a:prstGeom>
          <a:noFill/>
        </p:spPr>
        <p:txBody>
          <a:bodyPr wrap="square">
            <a:spAutoFit/>
          </a:bodyPr>
          <a:lstStyle/>
          <a:p>
            <a:pPr algn="ctr"/>
            <a:r>
              <a:rPr lang="en-US" sz="2000" b="1" u="sng" dirty="0">
                <a:solidFill>
                  <a:schemeClr val="bg1"/>
                </a:solidFill>
              </a:rPr>
              <a:t>NLP (</a:t>
            </a:r>
            <a:r>
              <a:rPr lang="en-US" altLang="zh-CN" sz="2000" b="1" u="sng" dirty="0">
                <a:solidFill>
                  <a:schemeClr val="bg1"/>
                </a:solidFill>
              </a:rPr>
              <a:t>Transformer</a:t>
            </a:r>
            <a:r>
              <a:rPr lang="en-US" sz="2000" b="1" u="sng" dirty="0">
                <a:solidFill>
                  <a:schemeClr val="bg1"/>
                </a:solidFill>
              </a:rPr>
              <a:t>)</a:t>
            </a:r>
            <a:endParaRPr lang="en-US" sz="2000" u="sng" dirty="0"/>
          </a:p>
        </p:txBody>
      </p:sp>
      <p:sp>
        <p:nvSpPr>
          <p:cNvPr id="27" name="TextBox 26">
            <a:extLst>
              <a:ext uri="{FF2B5EF4-FFF2-40B4-BE49-F238E27FC236}">
                <a16:creationId xmlns:a16="http://schemas.microsoft.com/office/drawing/2014/main" id="{28E40DE1-03F3-443C-B40F-0607F7785CF5}"/>
              </a:ext>
            </a:extLst>
          </p:cNvPr>
          <p:cNvSpPr txBox="1"/>
          <p:nvPr/>
        </p:nvSpPr>
        <p:spPr>
          <a:xfrm>
            <a:off x="7016776" y="1950533"/>
            <a:ext cx="1987626" cy="830997"/>
          </a:xfrm>
          <a:prstGeom prst="rect">
            <a:avLst/>
          </a:prstGeom>
          <a:noFill/>
        </p:spPr>
        <p:txBody>
          <a:bodyPr wrap="square">
            <a:spAutoFit/>
          </a:bodyPr>
          <a:lstStyle/>
          <a:p>
            <a:pPr algn="ctr"/>
            <a:r>
              <a:rPr lang="en-US" altLang="zh-CN" sz="1600" b="1" dirty="0">
                <a:solidFill>
                  <a:schemeClr val="bg1"/>
                </a:solidFill>
              </a:rPr>
              <a:t>FPGA </a:t>
            </a:r>
            <a:r>
              <a:rPr lang="en-US" sz="1600" b="1" dirty="0">
                <a:solidFill>
                  <a:schemeClr val="bg1"/>
                </a:solidFill>
              </a:rPr>
              <a:t>[ICCD’20]</a:t>
            </a:r>
            <a:endParaRPr lang="en-US" altLang="zh-CN" sz="1600" b="1" dirty="0">
              <a:solidFill>
                <a:schemeClr val="bg1"/>
              </a:solidFill>
            </a:endParaRPr>
          </a:p>
          <a:p>
            <a:pPr algn="ctr"/>
            <a:r>
              <a:rPr lang="en-US" altLang="zh-CN" sz="1600" b="1" dirty="0">
                <a:solidFill>
                  <a:schemeClr val="bg1"/>
                </a:solidFill>
              </a:rPr>
              <a:t>Mobile </a:t>
            </a:r>
            <a:r>
              <a:rPr lang="en-US" sz="1600" b="1" dirty="0">
                <a:solidFill>
                  <a:schemeClr val="bg1"/>
                </a:solidFill>
              </a:rPr>
              <a:t>[DAC’21]</a:t>
            </a:r>
          </a:p>
          <a:p>
            <a:pPr algn="ctr"/>
            <a:r>
              <a:rPr lang="en-US" altLang="zh-CN" sz="1600" b="1" dirty="0">
                <a:solidFill>
                  <a:schemeClr val="bg1"/>
                </a:solidFill>
              </a:rPr>
              <a:t>GPU </a:t>
            </a:r>
            <a:r>
              <a:rPr lang="en-US" sz="1600" b="1" dirty="0">
                <a:solidFill>
                  <a:schemeClr val="bg1"/>
                </a:solidFill>
              </a:rPr>
              <a:t>[GLSVLSI’21]</a:t>
            </a:r>
            <a:endParaRPr lang="en-US" sz="1600" dirty="0"/>
          </a:p>
        </p:txBody>
      </p:sp>
      <p:sp>
        <p:nvSpPr>
          <p:cNvPr id="28" name="Rectangle 27">
            <a:extLst>
              <a:ext uri="{FF2B5EF4-FFF2-40B4-BE49-F238E27FC236}">
                <a16:creationId xmlns:a16="http://schemas.microsoft.com/office/drawing/2014/main" id="{A3A6264F-74E4-4705-B7AF-1AFAA12212D5}"/>
              </a:ext>
            </a:extLst>
          </p:cNvPr>
          <p:cNvSpPr/>
          <p:nvPr/>
        </p:nvSpPr>
        <p:spPr>
          <a:xfrm>
            <a:off x="9201041" y="1509635"/>
            <a:ext cx="2711560" cy="128728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E417563-A1FF-4E84-BBDC-FB6E2AE35AF7}"/>
              </a:ext>
            </a:extLst>
          </p:cNvPr>
          <p:cNvSpPr txBox="1"/>
          <p:nvPr/>
        </p:nvSpPr>
        <p:spPr>
          <a:xfrm>
            <a:off x="9245491" y="1509635"/>
            <a:ext cx="2609979" cy="400110"/>
          </a:xfrm>
          <a:prstGeom prst="rect">
            <a:avLst/>
          </a:prstGeom>
          <a:noFill/>
        </p:spPr>
        <p:txBody>
          <a:bodyPr wrap="square">
            <a:spAutoFit/>
          </a:bodyPr>
          <a:lstStyle/>
          <a:p>
            <a:pPr algn="ctr"/>
            <a:r>
              <a:rPr lang="en-US" sz="2000" b="1" u="sng" dirty="0">
                <a:solidFill>
                  <a:schemeClr val="bg1"/>
                </a:solidFill>
              </a:rPr>
              <a:t>G</a:t>
            </a:r>
            <a:r>
              <a:rPr lang="en-US" altLang="zh-CN" sz="2000" b="1" u="sng" dirty="0">
                <a:solidFill>
                  <a:schemeClr val="bg1"/>
                </a:solidFill>
              </a:rPr>
              <a:t>raph-Based</a:t>
            </a:r>
            <a:endParaRPr lang="en-US" sz="2000" u="sng" dirty="0"/>
          </a:p>
        </p:txBody>
      </p:sp>
      <p:sp>
        <p:nvSpPr>
          <p:cNvPr id="30" name="TextBox 29">
            <a:extLst>
              <a:ext uri="{FF2B5EF4-FFF2-40B4-BE49-F238E27FC236}">
                <a16:creationId xmlns:a16="http://schemas.microsoft.com/office/drawing/2014/main" id="{3F2B6929-5F76-4CC2-A7D0-6190912C9225}"/>
              </a:ext>
            </a:extLst>
          </p:cNvPr>
          <p:cNvSpPr txBox="1"/>
          <p:nvPr/>
        </p:nvSpPr>
        <p:spPr>
          <a:xfrm>
            <a:off x="9124951" y="2019361"/>
            <a:ext cx="2838450" cy="584775"/>
          </a:xfrm>
          <a:prstGeom prst="rect">
            <a:avLst/>
          </a:prstGeom>
          <a:noFill/>
        </p:spPr>
        <p:txBody>
          <a:bodyPr wrap="square">
            <a:spAutoFit/>
          </a:bodyPr>
          <a:lstStyle/>
          <a:p>
            <a:pPr algn="ctr"/>
            <a:r>
              <a:rPr lang="en-US" altLang="zh-CN" sz="1600" b="1" dirty="0">
                <a:solidFill>
                  <a:schemeClr val="bg1"/>
                </a:solidFill>
              </a:rPr>
              <a:t>Social Net </a:t>
            </a:r>
            <a:r>
              <a:rPr lang="en-US" sz="1600" b="1" dirty="0">
                <a:solidFill>
                  <a:schemeClr val="bg1"/>
                </a:solidFill>
              </a:rPr>
              <a:t>[GLSVLSI’21]</a:t>
            </a:r>
          </a:p>
          <a:p>
            <a:pPr algn="ctr"/>
            <a:r>
              <a:rPr lang="en-US" sz="1600" b="1" dirty="0">
                <a:solidFill>
                  <a:schemeClr val="bg1"/>
                </a:solidFill>
              </a:rPr>
              <a:t>Drug Discovery [ICCAD’21]</a:t>
            </a:r>
            <a:endParaRPr lang="en-US" sz="1600" dirty="0"/>
          </a:p>
        </p:txBody>
      </p:sp>
      <p:sp>
        <p:nvSpPr>
          <p:cNvPr id="31" name="Rectangle: Rounded Corners 30">
            <a:extLst>
              <a:ext uri="{FF2B5EF4-FFF2-40B4-BE49-F238E27FC236}">
                <a16:creationId xmlns:a16="http://schemas.microsoft.com/office/drawing/2014/main" id="{8F59699D-FDD9-42D1-A44C-0B98E8B3BFA9}"/>
              </a:ext>
            </a:extLst>
          </p:cNvPr>
          <p:cNvSpPr/>
          <p:nvPr/>
        </p:nvSpPr>
        <p:spPr>
          <a:xfrm>
            <a:off x="3291007" y="2960570"/>
            <a:ext cx="8666044" cy="121018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2" name="TextBox 31">
            <a:extLst>
              <a:ext uri="{FF2B5EF4-FFF2-40B4-BE49-F238E27FC236}">
                <a16:creationId xmlns:a16="http://schemas.microsoft.com/office/drawing/2014/main" id="{27F15E9F-4C0B-4DE3-9B1F-F10D5D659ABD}"/>
              </a:ext>
            </a:extLst>
          </p:cNvPr>
          <p:cNvSpPr txBox="1"/>
          <p:nvPr/>
        </p:nvSpPr>
        <p:spPr>
          <a:xfrm rot="16200000">
            <a:off x="2828247" y="3351997"/>
            <a:ext cx="1407458" cy="400110"/>
          </a:xfrm>
          <a:prstGeom prst="rect">
            <a:avLst/>
          </a:prstGeom>
          <a:noFill/>
        </p:spPr>
        <p:txBody>
          <a:bodyPr wrap="square">
            <a:spAutoFit/>
          </a:bodyPr>
          <a:lstStyle/>
          <a:p>
            <a:r>
              <a:rPr kumimoji="0" lang="en-US" sz="2000" b="1" i="0" u="none" strike="noStrike" kern="1200" cap="none" spc="0" normalizeH="0" baseline="0" noProof="0" dirty="0">
                <a:ln>
                  <a:noFill/>
                </a:ln>
                <a:effectLst/>
                <a:uLnTx/>
                <a:uFillTx/>
                <a:latin typeface="Arial" panose="020B0604020202020204"/>
                <a:ea typeface="+mn-ea"/>
                <a:cs typeface="+mn-cs"/>
              </a:rPr>
              <a:t>Algorithm</a:t>
            </a:r>
            <a:endParaRPr lang="en-US" dirty="0"/>
          </a:p>
        </p:txBody>
      </p:sp>
      <p:sp>
        <p:nvSpPr>
          <p:cNvPr id="33" name="Rectangle 32">
            <a:extLst>
              <a:ext uri="{FF2B5EF4-FFF2-40B4-BE49-F238E27FC236}">
                <a16:creationId xmlns:a16="http://schemas.microsoft.com/office/drawing/2014/main" id="{52DFA60A-F420-46F6-AFE0-59BE5CA0201C}"/>
              </a:ext>
            </a:extLst>
          </p:cNvPr>
          <p:cNvSpPr/>
          <p:nvPr/>
        </p:nvSpPr>
        <p:spPr>
          <a:xfrm>
            <a:off x="3799747" y="3017625"/>
            <a:ext cx="1853444" cy="109413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0E7EC3B-5552-444E-9ABB-8D2B975878E2}"/>
              </a:ext>
            </a:extLst>
          </p:cNvPr>
          <p:cNvSpPr txBox="1"/>
          <p:nvPr/>
        </p:nvSpPr>
        <p:spPr>
          <a:xfrm>
            <a:off x="3814873" y="3048171"/>
            <a:ext cx="1827090" cy="400110"/>
          </a:xfrm>
          <a:prstGeom prst="rect">
            <a:avLst/>
          </a:prstGeom>
          <a:noFill/>
        </p:spPr>
        <p:txBody>
          <a:bodyPr wrap="square">
            <a:spAutoFit/>
          </a:bodyPr>
          <a:lstStyle/>
          <a:p>
            <a:pPr algn="ctr"/>
            <a:r>
              <a:rPr lang="en-US" sz="2000" b="1" u="sng" dirty="0">
                <a:solidFill>
                  <a:schemeClr val="bg1"/>
                </a:solidFill>
              </a:rPr>
              <a:t>NAS Acc.</a:t>
            </a:r>
            <a:endParaRPr lang="en-US" sz="2000" u="sng" dirty="0"/>
          </a:p>
        </p:txBody>
      </p:sp>
      <p:sp>
        <p:nvSpPr>
          <p:cNvPr id="35" name="TextBox 34">
            <a:extLst>
              <a:ext uri="{FF2B5EF4-FFF2-40B4-BE49-F238E27FC236}">
                <a16:creationId xmlns:a16="http://schemas.microsoft.com/office/drawing/2014/main" id="{086C9769-5430-44C0-BDBD-0F2495A186B4}"/>
              </a:ext>
            </a:extLst>
          </p:cNvPr>
          <p:cNvSpPr txBox="1"/>
          <p:nvPr/>
        </p:nvSpPr>
        <p:spPr>
          <a:xfrm>
            <a:off x="3788519" y="3486717"/>
            <a:ext cx="1853444" cy="584775"/>
          </a:xfrm>
          <a:prstGeom prst="rect">
            <a:avLst/>
          </a:prstGeom>
          <a:noFill/>
        </p:spPr>
        <p:txBody>
          <a:bodyPr wrap="square">
            <a:spAutoFit/>
          </a:bodyPr>
          <a:lstStyle/>
          <a:p>
            <a:pPr algn="ctr"/>
            <a:r>
              <a:rPr lang="en-US" altLang="zh-CN" sz="1600" b="1" dirty="0" err="1">
                <a:solidFill>
                  <a:schemeClr val="bg1"/>
                </a:solidFill>
              </a:rPr>
              <a:t>HotNAS</a:t>
            </a:r>
            <a:r>
              <a:rPr lang="en-US" altLang="zh-CN" sz="1600" b="1" dirty="0">
                <a:solidFill>
                  <a:schemeClr val="bg1"/>
                </a:solidFill>
              </a:rPr>
              <a:t> [CODES+ISSS’20]</a:t>
            </a:r>
            <a:endParaRPr lang="en-US" sz="1600" dirty="0"/>
          </a:p>
        </p:txBody>
      </p:sp>
      <p:sp>
        <p:nvSpPr>
          <p:cNvPr id="36" name="Rectangle 35">
            <a:extLst>
              <a:ext uri="{FF2B5EF4-FFF2-40B4-BE49-F238E27FC236}">
                <a16:creationId xmlns:a16="http://schemas.microsoft.com/office/drawing/2014/main" id="{F2E732E0-F7AE-4AE0-B7DC-02190230D871}"/>
              </a:ext>
            </a:extLst>
          </p:cNvPr>
          <p:cNvSpPr/>
          <p:nvPr/>
        </p:nvSpPr>
        <p:spPr>
          <a:xfrm>
            <a:off x="5923637" y="3021360"/>
            <a:ext cx="3251769" cy="109040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969746-B679-4D5B-B498-C0AA14D6BE01}"/>
              </a:ext>
            </a:extLst>
          </p:cNvPr>
          <p:cNvSpPr txBox="1"/>
          <p:nvPr/>
        </p:nvSpPr>
        <p:spPr>
          <a:xfrm>
            <a:off x="5938763" y="3007793"/>
            <a:ext cx="3225945" cy="400110"/>
          </a:xfrm>
          <a:prstGeom prst="rect">
            <a:avLst/>
          </a:prstGeom>
          <a:noFill/>
        </p:spPr>
        <p:txBody>
          <a:bodyPr wrap="square">
            <a:spAutoFit/>
          </a:bodyPr>
          <a:lstStyle/>
          <a:p>
            <a:pPr algn="ctr"/>
            <a:r>
              <a:rPr lang="en-US" sz="2000" b="1" u="sng" dirty="0">
                <a:solidFill>
                  <a:schemeClr val="bg1"/>
                </a:solidFill>
              </a:rPr>
              <a:t>Model Compression</a:t>
            </a:r>
            <a:endParaRPr lang="en-US" sz="2000" u="sng" dirty="0"/>
          </a:p>
        </p:txBody>
      </p:sp>
      <p:sp>
        <p:nvSpPr>
          <p:cNvPr id="38" name="TextBox 37">
            <a:extLst>
              <a:ext uri="{FF2B5EF4-FFF2-40B4-BE49-F238E27FC236}">
                <a16:creationId xmlns:a16="http://schemas.microsoft.com/office/drawing/2014/main" id="{754D39C8-A367-4CCB-AF1B-59F7AD1DF999}"/>
              </a:ext>
            </a:extLst>
          </p:cNvPr>
          <p:cNvSpPr txBox="1"/>
          <p:nvPr/>
        </p:nvSpPr>
        <p:spPr>
          <a:xfrm>
            <a:off x="5912409" y="3485042"/>
            <a:ext cx="3251769" cy="584775"/>
          </a:xfrm>
          <a:prstGeom prst="rect">
            <a:avLst/>
          </a:prstGeom>
          <a:noFill/>
        </p:spPr>
        <p:txBody>
          <a:bodyPr wrap="square">
            <a:spAutoFit/>
          </a:bodyPr>
          <a:lstStyle/>
          <a:p>
            <a:pPr algn="ctr"/>
            <a:r>
              <a:rPr lang="en-US" sz="1600" b="1" dirty="0">
                <a:solidFill>
                  <a:schemeClr val="bg1"/>
                </a:solidFill>
              </a:rPr>
              <a:t>NAS for Quan. [ICCAD’19]</a:t>
            </a:r>
          </a:p>
          <a:p>
            <a:pPr algn="ctr"/>
            <a:r>
              <a:rPr lang="en-US" sz="1600" b="1" dirty="0" err="1">
                <a:solidFill>
                  <a:schemeClr val="bg1"/>
                </a:solidFill>
              </a:rPr>
              <a:t>Compre</a:t>
            </a:r>
            <a:r>
              <a:rPr lang="en-US" sz="1600" b="1" dirty="0">
                <a:solidFill>
                  <a:schemeClr val="bg1"/>
                </a:solidFill>
              </a:rPr>
              <a:t>.-Compilation [IJCAI’21]</a:t>
            </a:r>
          </a:p>
        </p:txBody>
      </p:sp>
      <p:sp>
        <p:nvSpPr>
          <p:cNvPr id="39" name="Rectangle 38">
            <a:extLst>
              <a:ext uri="{FF2B5EF4-FFF2-40B4-BE49-F238E27FC236}">
                <a16:creationId xmlns:a16="http://schemas.microsoft.com/office/drawing/2014/main" id="{4B6E7BF0-9F0F-4A0D-B23F-4F1BFDE1FF0C}"/>
              </a:ext>
            </a:extLst>
          </p:cNvPr>
          <p:cNvSpPr/>
          <p:nvPr/>
        </p:nvSpPr>
        <p:spPr>
          <a:xfrm>
            <a:off x="9383001" y="3015101"/>
            <a:ext cx="2438509" cy="109040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53383C3-50AB-4F7B-A13A-91549BBD4F1D}"/>
              </a:ext>
            </a:extLst>
          </p:cNvPr>
          <p:cNvSpPr txBox="1"/>
          <p:nvPr/>
        </p:nvSpPr>
        <p:spPr>
          <a:xfrm>
            <a:off x="9393699" y="3001534"/>
            <a:ext cx="2438509" cy="400110"/>
          </a:xfrm>
          <a:prstGeom prst="rect">
            <a:avLst/>
          </a:prstGeom>
          <a:noFill/>
        </p:spPr>
        <p:txBody>
          <a:bodyPr wrap="square">
            <a:spAutoFit/>
          </a:bodyPr>
          <a:lstStyle/>
          <a:p>
            <a:pPr algn="ctr"/>
            <a:r>
              <a:rPr lang="en-US" sz="2000" b="1" u="sng" dirty="0">
                <a:solidFill>
                  <a:schemeClr val="bg1"/>
                </a:solidFill>
              </a:rPr>
              <a:t>Secure </a:t>
            </a:r>
            <a:r>
              <a:rPr lang="en-US" sz="2000" b="1" u="sng" dirty="0" err="1">
                <a:solidFill>
                  <a:schemeClr val="bg1"/>
                </a:solidFill>
              </a:rPr>
              <a:t>Infernece</a:t>
            </a:r>
            <a:endParaRPr lang="en-US" sz="2000" u="sng" dirty="0"/>
          </a:p>
        </p:txBody>
      </p:sp>
      <p:sp>
        <p:nvSpPr>
          <p:cNvPr id="41" name="TextBox 40">
            <a:extLst>
              <a:ext uri="{FF2B5EF4-FFF2-40B4-BE49-F238E27FC236}">
                <a16:creationId xmlns:a16="http://schemas.microsoft.com/office/drawing/2014/main" id="{64DCC815-14B7-403E-A215-954343D39C01}"/>
              </a:ext>
            </a:extLst>
          </p:cNvPr>
          <p:cNvSpPr txBox="1"/>
          <p:nvPr/>
        </p:nvSpPr>
        <p:spPr>
          <a:xfrm>
            <a:off x="9540470" y="3485042"/>
            <a:ext cx="2123569" cy="584775"/>
          </a:xfrm>
          <a:prstGeom prst="rect">
            <a:avLst/>
          </a:prstGeom>
          <a:noFill/>
        </p:spPr>
        <p:txBody>
          <a:bodyPr wrap="square">
            <a:spAutoFit/>
          </a:bodyPr>
          <a:lstStyle/>
          <a:p>
            <a:pPr algn="ctr"/>
            <a:r>
              <a:rPr lang="en-US" sz="1600" b="1" dirty="0">
                <a:solidFill>
                  <a:schemeClr val="bg1"/>
                </a:solidFill>
              </a:rPr>
              <a:t>NASS [ECAI’20]</a:t>
            </a:r>
          </a:p>
          <a:p>
            <a:pPr algn="ctr"/>
            <a:r>
              <a:rPr lang="en-US" sz="1600" b="1" dirty="0">
                <a:solidFill>
                  <a:schemeClr val="bg1"/>
                </a:solidFill>
              </a:rPr>
              <a:t>BUNET [MICCAI’20]</a:t>
            </a:r>
          </a:p>
        </p:txBody>
      </p:sp>
      <p:sp>
        <p:nvSpPr>
          <p:cNvPr id="42" name="Rectangle: Rounded Corners 41">
            <a:extLst>
              <a:ext uri="{FF2B5EF4-FFF2-40B4-BE49-F238E27FC236}">
                <a16:creationId xmlns:a16="http://schemas.microsoft.com/office/drawing/2014/main" id="{AA1EBDDD-980D-426B-8FDB-045EBC7787E3}"/>
              </a:ext>
            </a:extLst>
          </p:cNvPr>
          <p:cNvSpPr/>
          <p:nvPr/>
        </p:nvSpPr>
        <p:spPr>
          <a:xfrm>
            <a:off x="3291007" y="4301272"/>
            <a:ext cx="8666044" cy="121018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48BBD262-CE02-4DE6-8756-194146A0DC8E}"/>
              </a:ext>
            </a:extLst>
          </p:cNvPr>
          <p:cNvSpPr txBox="1"/>
          <p:nvPr/>
        </p:nvSpPr>
        <p:spPr>
          <a:xfrm rot="16200000">
            <a:off x="2828247" y="4679999"/>
            <a:ext cx="1407458" cy="400110"/>
          </a:xfrm>
          <a:prstGeom prst="rect">
            <a:avLst/>
          </a:prstGeom>
          <a:noFill/>
        </p:spPr>
        <p:txBody>
          <a:bodyPr wrap="square">
            <a:spAutoFit/>
          </a:bodyPr>
          <a:lstStyle/>
          <a:p>
            <a:r>
              <a:rPr lang="en-US" sz="2000" b="1" dirty="0">
                <a:latin typeface="Arial" panose="020B0604020202020204"/>
              </a:rPr>
              <a:t>Hardware</a:t>
            </a:r>
            <a:endParaRPr lang="en-US" dirty="0"/>
          </a:p>
        </p:txBody>
      </p:sp>
      <p:sp>
        <p:nvSpPr>
          <p:cNvPr id="44" name="Rectangle 43">
            <a:extLst>
              <a:ext uri="{FF2B5EF4-FFF2-40B4-BE49-F238E27FC236}">
                <a16:creationId xmlns:a16="http://schemas.microsoft.com/office/drawing/2014/main" id="{14476626-BEF1-401B-920E-78BA3E37D40D}"/>
              </a:ext>
            </a:extLst>
          </p:cNvPr>
          <p:cNvSpPr/>
          <p:nvPr/>
        </p:nvSpPr>
        <p:spPr>
          <a:xfrm>
            <a:off x="3799746" y="4358327"/>
            <a:ext cx="1957343" cy="10941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5C0E9836-3B03-437C-B0F4-6B4B7B9A910D}"/>
              </a:ext>
            </a:extLst>
          </p:cNvPr>
          <p:cNvSpPr txBox="1"/>
          <p:nvPr/>
        </p:nvSpPr>
        <p:spPr>
          <a:xfrm>
            <a:off x="3814872" y="4388873"/>
            <a:ext cx="1924077" cy="400110"/>
          </a:xfrm>
          <a:prstGeom prst="rect">
            <a:avLst/>
          </a:prstGeom>
          <a:noFill/>
        </p:spPr>
        <p:txBody>
          <a:bodyPr wrap="square">
            <a:spAutoFit/>
          </a:bodyPr>
          <a:lstStyle/>
          <a:p>
            <a:pPr algn="ctr"/>
            <a:r>
              <a:rPr lang="en-US" sz="2000" b="1" u="sng" dirty="0">
                <a:solidFill>
                  <a:schemeClr val="bg1"/>
                </a:solidFill>
              </a:rPr>
              <a:t>FPGA</a:t>
            </a:r>
            <a:endParaRPr lang="en-US" sz="2000" u="sng" dirty="0"/>
          </a:p>
        </p:txBody>
      </p:sp>
      <p:sp>
        <p:nvSpPr>
          <p:cNvPr id="46" name="TextBox 45">
            <a:extLst>
              <a:ext uri="{FF2B5EF4-FFF2-40B4-BE49-F238E27FC236}">
                <a16:creationId xmlns:a16="http://schemas.microsoft.com/office/drawing/2014/main" id="{10A17479-9081-4788-8156-1669E422974F}"/>
              </a:ext>
            </a:extLst>
          </p:cNvPr>
          <p:cNvSpPr txBox="1"/>
          <p:nvPr/>
        </p:nvSpPr>
        <p:spPr>
          <a:xfrm>
            <a:off x="3788519" y="4827419"/>
            <a:ext cx="1957342" cy="584775"/>
          </a:xfrm>
          <a:prstGeom prst="rect">
            <a:avLst/>
          </a:prstGeom>
          <a:noFill/>
        </p:spPr>
        <p:txBody>
          <a:bodyPr wrap="square">
            <a:spAutoFit/>
          </a:bodyPr>
          <a:lstStyle/>
          <a:p>
            <a:pPr algn="ctr"/>
            <a:r>
              <a:rPr lang="en-US" altLang="zh-CN" sz="1600" b="1" dirty="0">
                <a:solidFill>
                  <a:schemeClr val="bg1"/>
                </a:solidFill>
              </a:rPr>
              <a:t>XFER [CODES+ISSS’19*]</a:t>
            </a:r>
            <a:endParaRPr lang="en-US" sz="1600" dirty="0"/>
          </a:p>
        </p:txBody>
      </p:sp>
      <p:sp>
        <p:nvSpPr>
          <p:cNvPr id="47" name="Rectangle 46">
            <a:extLst>
              <a:ext uri="{FF2B5EF4-FFF2-40B4-BE49-F238E27FC236}">
                <a16:creationId xmlns:a16="http://schemas.microsoft.com/office/drawing/2014/main" id="{024433BD-EB34-4C33-936C-6C9A4253F061}"/>
              </a:ext>
            </a:extLst>
          </p:cNvPr>
          <p:cNvSpPr/>
          <p:nvPr/>
        </p:nvSpPr>
        <p:spPr>
          <a:xfrm>
            <a:off x="6136473" y="4368373"/>
            <a:ext cx="2380162" cy="10904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06D13DCD-09E5-4B3F-89DB-66679621435A}"/>
              </a:ext>
            </a:extLst>
          </p:cNvPr>
          <p:cNvSpPr txBox="1"/>
          <p:nvPr/>
        </p:nvSpPr>
        <p:spPr>
          <a:xfrm>
            <a:off x="6151599" y="4354806"/>
            <a:ext cx="2354338" cy="400110"/>
          </a:xfrm>
          <a:prstGeom prst="rect">
            <a:avLst/>
          </a:prstGeom>
          <a:noFill/>
        </p:spPr>
        <p:txBody>
          <a:bodyPr wrap="square">
            <a:spAutoFit/>
          </a:bodyPr>
          <a:lstStyle/>
          <a:p>
            <a:pPr algn="ctr"/>
            <a:r>
              <a:rPr lang="en-US" sz="2000" b="1" u="sng" dirty="0">
                <a:solidFill>
                  <a:schemeClr val="bg1"/>
                </a:solidFill>
              </a:rPr>
              <a:t>ASIC</a:t>
            </a:r>
            <a:endParaRPr lang="en-US" sz="2000" u="sng" dirty="0"/>
          </a:p>
        </p:txBody>
      </p:sp>
      <p:sp>
        <p:nvSpPr>
          <p:cNvPr id="49" name="TextBox 48">
            <a:extLst>
              <a:ext uri="{FF2B5EF4-FFF2-40B4-BE49-F238E27FC236}">
                <a16:creationId xmlns:a16="http://schemas.microsoft.com/office/drawing/2014/main" id="{8364646D-1B19-4E5F-810C-0673578D22BC}"/>
              </a:ext>
            </a:extLst>
          </p:cNvPr>
          <p:cNvSpPr txBox="1"/>
          <p:nvPr/>
        </p:nvSpPr>
        <p:spPr>
          <a:xfrm>
            <a:off x="6125775" y="4833730"/>
            <a:ext cx="2380162" cy="584775"/>
          </a:xfrm>
          <a:prstGeom prst="rect">
            <a:avLst/>
          </a:prstGeom>
          <a:noFill/>
        </p:spPr>
        <p:txBody>
          <a:bodyPr wrap="square">
            <a:spAutoFit/>
          </a:bodyPr>
          <a:lstStyle/>
          <a:p>
            <a:pPr algn="ctr"/>
            <a:r>
              <a:rPr lang="en-US" sz="1600" b="1" dirty="0">
                <a:solidFill>
                  <a:schemeClr val="bg1"/>
                </a:solidFill>
              </a:rPr>
              <a:t>NANDS [ASP-DAC’20*]</a:t>
            </a:r>
          </a:p>
          <a:p>
            <a:pPr algn="ctr"/>
            <a:r>
              <a:rPr lang="en-US" sz="1600" b="1" dirty="0">
                <a:solidFill>
                  <a:schemeClr val="bg1"/>
                </a:solidFill>
              </a:rPr>
              <a:t>ASICNAS [DAC’20]</a:t>
            </a:r>
          </a:p>
        </p:txBody>
      </p:sp>
      <p:sp>
        <p:nvSpPr>
          <p:cNvPr id="50" name="Rectangle 49">
            <a:extLst>
              <a:ext uri="{FF2B5EF4-FFF2-40B4-BE49-F238E27FC236}">
                <a16:creationId xmlns:a16="http://schemas.microsoft.com/office/drawing/2014/main" id="{5BCD18A2-4103-444F-89A3-9A4C11ADECA5}"/>
              </a:ext>
            </a:extLst>
          </p:cNvPr>
          <p:cNvSpPr/>
          <p:nvPr/>
        </p:nvSpPr>
        <p:spPr>
          <a:xfrm>
            <a:off x="8887809" y="4368373"/>
            <a:ext cx="2933701" cy="10904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1264BF2C-2C17-4EBB-85EB-F91B38F8D106}"/>
              </a:ext>
            </a:extLst>
          </p:cNvPr>
          <p:cNvSpPr txBox="1"/>
          <p:nvPr/>
        </p:nvSpPr>
        <p:spPr>
          <a:xfrm>
            <a:off x="8898508" y="4354806"/>
            <a:ext cx="2923002" cy="400110"/>
          </a:xfrm>
          <a:prstGeom prst="rect">
            <a:avLst/>
          </a:prstGeom>
          <a:noFill/>
        </p:spPr>
        <p:txBody>
          <a:bodyPr wrap="square">
            <a:spAutoFit/>
          </a:bodyPr>
          <a:lstStyle/>
          <a:p>
            <a:pPr algn="ctr"/>
            <a:r>
              <a:rPr lang="en-US" sz="2000" b="1" u="sng" dirty="0">
                <a:solidFill>
                  <a:schemeClr val="bg1"/>
                </a:solidFill>
              </a:rPr>
              <a:t>Computing-in-Memory</a:t>
            </a:r>
            <a:endParaRPr lang="en-US" sz="2000" u="sng" dirty="0"/>
          </a:p>
        </p:txBody>
      </p:sp>
      <p:sp>
        <p:nvSpPr>
          <p:cNvPr id="52" name="TextBox 51">
            <a:extLst>
              <a:ext uri="{FF2B5EF4-FFF2-40B4-BE49-F238E27FC236}">
                <a16:creationId xmlns:a16="http://schemas.microsoft.com/office/drawing/2014/main" id="{58EA0219-DDE6-4C14-B47C-98FC499A8C26}"/>
              </a:ext>
            </a:extLst>
          </p:cNvPr>
          <p:cNvSpPr txBox="1"/>
          <p:nvPr/>
        </p:nvSpPr>
        <p:spPr>
          <a:xfrm>
            <a:off x="8887809" y="4807375"/>
            <a:ext cx="2933701" cy="584775"/>
          </a:xfrm>
          <a:prstGeom prst="rect">
            <a:avLst/>
          </a:prstGeom>
          <a:noFill/>
        </p:spPr>
        <p:txBody>
          <a:bodyPr wrap="square">
            <a:spAutoFit/>
          </a:bodyPr>
          <a:lstStyle/>
          <a:p>
            <a:pPr algn="ctr"/>
            <a:r>
              <a:rPr lang="en-US" sz="1600" b="1" dirty="0">
                <a:solidFill>
                  <a:schemeClr val="bg1"/>
                </a:solidFill>
              </a:rPr>
              <a:t>Device-Circuit-Arch. </a:t>
            </a:r>
          </a:p>
          <a:p>
            <a:pPr algn="ctr"/>
            <a:r>
              <a:rPr lang="en-US" sz="1600" b="1" dirty="0">
                <a:solidFill>
                  <a:schemeClr val="bg1"/>
                </a:solidFill>
              </a:rPr>
              <a:t>[IEEE TC’20]</a:t>
            </a:r>
          </a:p>
        </p:txBody>
      </p:sp>
    </p:spTree>
    <p:extLst>
      <p:ext uri="{BB962C8B-B14F-4D97-AF65-F5344CB8AC3E}">
        <p14:creationId xmlns:p14="http://schemas.microsoft.com/office/powerpoint/2010/main" val="1821866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AE344-D1BD-45F3-BF66-10A90E2F11D2}"/>
              </a:ext>
            </a:extLst>
          </p:cNvPr>
          <p:cNvSpPr>
            <a:spLocks noGrp="1"/>
          </p:cNvSpPr>
          <p:nvPr>
            <p:ph type="title"/>
          </p:nvPr>
        </p:nvSpPr>
        <p:spPr/>
        <p:txBody>
          <a:bodyPr/>
          <a:lstStyle/>
          <a:p>
            <a:r>
              <a:rPr lang="en-US" dirty="0"/>
              <a:t>C</a:t>
            </a:r>
            <a:r>
              <a:rPr lang="en-US" altLang="zh-CN" dirty="0"/>
              <a:t>onclusion</a:t>
            </a:r>
            <a:endParaRPr lang="en-US" dirty="0"/>
          </a:p>
        </p:txBody>
      </p:sp>
      <p:sp>
        <p:nvSpPr>
          <p:cNvPr id="3" name="Slide Number Placeholder 2">
            <a:extLst>
              <a:ext uri="{FF2B5EF4-FFF2-40B4-BE49-F238E27FC236}">
                <a16:creationId xmlns:a16="http://schemas.microsoft.com/office/drawing/2014/main" id="{6C711E76-A146-478B-9605-F7A22AD0C095}"/>
              </a:ext>
            </a:extLst>
          </p:cNvPr>
          <p:cNvSpPr>
            <a:spLocks noGrp="1"/>
          </p:cNvSpPr>
          <p:nvPr>
            <p:ph type="sldNum" sz="quarter" idx="12"/>
          </p:nvPr>
        </p:nvSpPr>
        <p:spPr/>
        <p:txBody>
          <a:bodyPr/>
          <a:lstStyle/>
          <a:p>
            <a:fld id="{9384FF6D-5FD2-A847-8599-D7B37E65F8CD}" type="slidenum">
              <a:rPr lang="en-US" smtClean="0"/>
              <a:pPr/>
              <a:t>27</a:t>
            </a:fld>
            <a:r>
              <a:rPr lang="en-US"/>
              <a:t>  |  George Mason University</a:t>
            </a:r>
            <a:endParaRPr lang="en-US" dirty="0"/>
          </a:p>
        </p:txBody>
      </p:sp>
      <p:sp>
        <p:nvSpPr>
          <p:cNvPr id="4" name="TextBox 3">
            <a:extLst>
              <a:ext uri="{FF2B5EF4-FFF2-40B4-BE49-F238E27FC236}">
                <a16:creationId xmlns:a16="http://schemas.microsoft.com/office/drawing/2014/main" id="{3488CCC5-38A5-4595-8F41-5FB6A7680496}"/>
              </a:ext>
            </a:extLst>
          </p:cNvPr>
          <p:cNvSpPr txBox="1"/>
          <p:nvPr/>
        </p:nvSpPr>
        <p:spPr>
          <a:xfrm>
            <a:off x="418731" y="787400"/>
            <a:ext cx="11643833" cy="4548168"/>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sz="2400" dirty="0"/>
              <a:t>The </a:t>
            </a:r>
            <a:r>
              <a:rPr lang="en-US" sz="2400" b="1" dirty="0">
                <a:solidFill>
                  <a:srgbClr val="C00000"/>
                </a:solidFill>
              </a:rPr>
              <a:t>very first framework </a:t>
            </a:r>
            <a:r>
              <a:rPr lang="en-US" sz="2400" dirty="0"/>
              <a:t>to conduct </a:t>
            </a:r>
            <a:r>
              <a:rPr lang="en-US" sz="2400" b="1" dirty="0">
                <a:solidFill>
                  <a:srgbClr val="0070C0"/>
                </a:solidFill>
              </a:rPr>
              <a:t>HW/SW co-exploration </a:t>
            </a:r>
          </a:p>
          <a:p>
            <a:pPr marL="285750" indent="-285750">
              <a:lnSpc>
                <a:spcPct val="250000"/>
              </a:lnSpc>
              <a:buFont typeface="Arial" panose="020B0604020202020204" pitchFamily="34" charset="0"/>
              <a:buChar char="•"/>
            </a:pPr>
            <a:r>
              <a:rPr lang="en-US" sz="2400" dirty="0"/>
              <a:t>Co-exploration can </a:t>
            </a:r>
            <a:r>
              <a:rPr lang="en-US" sz="2400" b="1" dirty="0">
                <a:solidFill>
                  <a:srgbClr val="C00000"/>
                </a:solidFill>
              </a:rPr>
              <a:t>push forward </a:t>
            </a:r>
            <a:r>
              <a:rPr lang="en-US" sz="2400" dirty="0"/>
              <a:t>Pareto frontier of </a:t>
            </a:r>
            <a:r>
              <a:rPr lang="en-US" sz="2400" b="1" dirty="0">
                <a:solidFill>
                  <a:srgbClr val="0070C0"/>
                </a:solidFill>
              </a:rPr>
              <a:t>accuracy vs. efficiency</a:t>
            </a:r>
          </a:p>
          <a:p>
            <a:pPr marL="285750" indent="-285750">
              <a:lnSpc>
                <a:spcPct val="250000"/>
              </a:lnSpc>
              <a:buFont typeface="Arial" panose="020B0604020202020204" pitchFamily="34" charset="0"/>
              <a:buChar char="•"/>
            </a:pPr>
            <a:r>
              <a:rPr lang="en-US" sz="2400" dirty="0"/>
              <a:t>Providing </a:t>
            </a:r>
            <a:r>
              <a:rPr lang="en-US" sz="2400" b="1" dirty="0">
                <a:solidFill>
                  <a:srgbClr val="C00000"/>
                </a:solidFill>
              </a:rPr>
              <a:t>fundamentals</a:t>
            </a:r>
            <a:r>
              <a:rPr lang="en-US" sz="2400" dirty="0"/>
              <a:t> of the </a:t>
            </a:r>
            <a:r>
              <a:rPr lang="en-US" sz="2400" b="1" dirty="0">
                <a:solidFill>
                  <a:srgbClr val="0070C0"/>
                </a:solidFill>
              </a:rPr>
              <a:t>co-design stack</a:t>
            </a:r>
          </a:p>
          <a:p>
            <a:pPr marL="285750" indent="-285750">
              <a:lnSpc>
                <a:spcPct val="250000"/>
              </a:lnSpc>
              <a:buFont typeface="Arial" panose="020B0604020202020204" pitchFamily="34" charset="0"/>
              <a:buChar char="•"/>
            </a:pPr>
            <a:r>
              <a:rPr lang="en-US" sz="2400" dirty="0"/>
              <a:t>We even apply the </a:t>
            </a:r>
            <a:r>
              <a:rPr lang="en-US" sz="2400" b="1" dirty="0">
                <a:solidFill>
                  <a:srgbClr val="C00000"/>
                </a:solidFill>
              </a:rPr>
              <a:t>co-design philosophy </a:t>
            </a:r>
            <a:r>
              <a:rPr lang="en-US" sz="2400" dirty="0"/>
              <a:t>to </a:t>
            </a:r>
            <a:r>
              <a:rPr lang="en-US" sz="2400" b="1" dirty="0">
                <a:solidFill>
                  <a:srgbClr val="0070C0"/>
                </a:solidFill>
              </a:rPr>
              <a:t>quantum machine learning</a:t>
            </a:r>
            <a:r>
              <a:rPr lang="en-US" sz="2400" dirty="0"/>
              <a:t>, the initial work was published at </a:t>
            </a:r>
            <a:r>
              <a:rPr lang="en-US" sz="2400" b="1" dirty="0">
                <a:solidFill>
                  <a:srgbClr val="0070C0"/>
                </a:solidFill>
              </a:rPr>
              <a:t>Nature Communications</a:t>
            </a:r>
          </a:p>
        </p:txBody>
      </p:sp>
    </p:spTree>
    <p:extLst>
      <p:ext uri="{BB962C8B-B14F-4D97-AF65-F5344CB8AC3E}">
        <p14:creationId xmlns:p14="http://schemas.microsoft.com/office/powerpoint/2010/main" val="2087518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A05031-F77C-4D22-A366-38F1D17D3964}"/>
              </a:ext>
            </a:extLst>
          </p:cNvPr>
          <p:cNvSpPr/>
          <p:nvPr/>
        </p:nvSpPr>
        <p:spPr>
          <a:xfrm>
            <a:off x="427434" y="859973"/>
            <a:ext cx="11337131" cy="5688737"/>
          </a:xfrm>
          <a:prstGeom prst="rect">
            <a:avLst/>
          </a:prstGeom>
        </p:spPr>
        <p:txBody>
          <a:bodyPr wrap="square">
            <a:spAutoFit/>
          </a:bodyPr>
          <a:lstStyle/>
          <a:p>
            <a:pPr marL="152400" marR="0" lvl="0" indent="0" algn="just"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[1] </a:t>
            </a:r>
            <a:r>
              <a:rPr kumimoji="0" lang="en-US" altLang="zh-CN" sz="1600" b="1"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W. Jiang, </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J. Xiong, and Y. Shi, </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A Co-Design Framework of Neural Networks and Quantum Circuits Towards Quantum Advantage, </a:t>
            </a:r>
            <a:r>
              <a:rPr kumimoji="0" lang="en-US" altLang="zh-CN" sz="1600" b="1"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Nature Communications, </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Jan. 2021</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a:t>
            </a:r>
          </a:p>
          <a:p>
            <a:pPr marL="152400" marR="0" lvl="0" indent="0" algn="just"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[2] </a:t>
            </a:r>
            <a:r>
              <a:rPr kumimoji="0" lang="en-US" altLang="zh-CN" sz="1600" b="1"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W. Jiang</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B. </a:t>
            </a:r>
            <a:r>
              <a:rPr kumimoji="0" lang="en-US" altLang="zh-CN" sz="1600" b="0" i="0" u="none" strike="noStrike" kern="1200" cap="none" spc="0" normalizeH="0" baseline="0" noProof="0" dirty="0" err="1">
                <a:ln>
                  <a:noFill/>
                </a:ln>
                <a:solidFill>
                  <a:srgbClr val="00008B"/>
                </a:solidFill>
                <a:effectLst/>
                <a:uLnTx/>
                <a:uFillTx/>
                <a:latin typeface="Helvetica Neue"/>
                <a:ea typeface="等线" panose="02010600030101010101" pitchFamily="2" charset="-122"/>
                <a:cs typeface="+mn-cs"/>
              </a:rPr>
              <a:t>Xie</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C-C Liu and Y. Shi, </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Integrating Memristors and CMOS for Better AI, </a:t>
            </a:r>
            <a:r>
              <a:rPr kumimoji="0" lang="en-US" altLang="zh-CN" sz="1600" b="1"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Nature Electronics</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Sep. 2019</a:t>
            </a:r>
          </a:p>
          <a:p>
            <a:pPr marL="152400" marR="0" lvl="0" indent="0" algn="just"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[3] </a:t>
            </a:r>
            <a:r>
              <a:rPr kumimoji="0" lang="en-US" sz="1600" b="0" i="0" u="none" strike="noStrike" kern="1200" cap="none" spc="0" normalizeH="0" baseline="0" noProof="0" dirty="0">
                <a:ln>
                  <a:noFill/>
                </a:ln>
                <a:solidFill>
                  <a:srgbClr val="00008B"/>
                </a:solidFill>
                <a:effectLst/>
                <a:uLnTx/>
                <a:uFillTx/>
                <a:latin typeface="Helvetica Neue"/>
                <a:ea typeface="+mn-ea"/>
                <a:cs typeface="+mn-cs"/>
              </a:rPr>
              <a:t>Y. Ding, </a:t>
            </a:r>
            <a:r>
              <a:rPr kumimoji="0" lang="en-US" sz="1600" b="1" i="0" u="none" strike="noStrike" kern="1200" cap="none" spc="0" normalizeH="0" baseline="0" noProof="0" dirty="0">
                <a:ln>
                  <a:noFill/>
                </a:ln>
                <a:solidFill>
                  <a:srgbClr val="00008B"/>
                </a:solidFill>
                <a:effectLst/>
                <a:uLnTx/>
                <a:uFillTx/>
                <a:latin typeface="Helvetica Neue"/>
                <a:ea typeface="+mn-ea"/>
                <a:cs typeface="+mn-cs"/>
              </a:rPr>
              <a:t>W. Jiang</a:t>
            </a:r>
            <a:r>
              <a:rPr kumimoji="0" lang="en-US" sz="1600" b="0" i="0" u="none" strike="noStrike" kern="1200" cap="none" spc="0" normalizeH="0" baseline="0" noProof="0" dirty="0">
                <a:ln>
                  <a:noFill/>
                </a:ln>
                <a:solidFill>
                  <a:srgbClr val="00008B"/>
                </a:solidFill>
                <a:effectLst/>
                <a:uLnTx/>
                <a:uFillTx/>
                <a:latin typeface="Helvetica Neue"/>
                <a:ea typeface="+mn-ea"/>
                <a:cs typeface="+mn-cs"/>
              </a:rPr>
              <a:t>, Q. Lou, J. Liu, J. Xiong, X. Sharon Hu, X. Xu, and Y. Shi,</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Hardware Design and the Competency Awareness of a Neural Network, </a:t>
            </a:r>
            <a:r>
              <a:rPr kumimoji="0" lang="en-US" altLang="zh-CN" sz="1600" b="1"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Nature Electronics</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Aug. 2020</a:t>
            </a:r>
          </a:p>
          <a:p>
            <a:pPr marL="152400" marR="0" lvl="0" indent="0" algn="just"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[4] </a:t>
            </a:r>
            <a:r>
              <a:rPr kumimoji="0" lang="en-US" altLang="zh-CN" sz="1600" b="1"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W. Jiang</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E. H.-M. Sha, X. Zhang, L. Yang, Q. </a:t>
            </a:r>
            <a:r>
              <a:rPr kumimoji="0" lang="en-US" altLang="zh-CN" sz="1600" b="0" i="0" u="none" strike="noStrike" kern="1200" cap="none" spc="0" normalizeH="0" baseline="0" noProof="0" dirty="0" err="1">
                <a:ln>
                  <a:noFill/>
                </a:ln>
                <a:solidFill>
                  <a:srgbClr val="00008B"/>
                </a:solidFill>
                <a:effectLst/>
                <a:uLnTx/>
                <a:uFillTx/>
                <a:latin typeface="Helvetica Neue"/>
                <a:ea typeface="等线" panose="02010600030101010101" pitchFamily="2" charset="-122"/>
                <a:cs typeface="+mn-cs"/>
              </a:rPr>
              <a:t>Zhuge</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Y. Shi and J. Hu, </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Achieving Super-Linear Speedup across Multi-FPGA for Real-Time DNN Inference, </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International Conference on Hardware/Software Co-design and System Synthesis </a:t>
            </a:r>
            <a:r>
              <a:rPr kumimoji="0" lang="en-US" altLang="zh-CN" sz="1600" b="1"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CODE+ISSS</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also appears at ACM Transactions on Embedded Computing Systems (</a:t>
            </a:r>
            <a:r>
              <a:rPr kumimoji="0" lang="en-US" altLang="zh-CN" sz="1600" b="1"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TECS</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NYC, New York, USA, Oct. 2019. </a:t>
            </a:r>
            <a:r>
              <a:rPr kumimoji="0" lang="en-US" altLang="zh-CN" sz="1600" b="1"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a:t>
            </a:r>
            <a:r>
              <a:rPr kumimoji="0" lang="en-US" altLang="zh-CN" sz="1600" b="1" i="0" u="none" strike="noStrike" kern="1200" cap="none" spc="0" normalizeH="0" baseline="0" noProof="0" dirty="0">
                <a:ln>
                  <a:noFill/>
                </a:ln>
                <a:solidFill>
                  <a:srgbClr val="8B0000"/>
                </a:solidFill>
                <a:effectLst/>
                <a:uLnTx/>
                <a:uFillTx/>
                <a:latin typeface="Helvetica Neue"/>
                <a:ea typeface="等线" panose="02010600030101010101" pitchFamily="2" charset="-122"/>
                <a:cs typeface="+mn-cs"/>
              </a:rPr>
              <a:t>BEST PAPER NOMINATION</a:t>
            </a:r>
            <a:r>
              <a:rPr kumimoji="0" lang="en-US" altLang="zh-CN" sz="1600" b="1"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a:t>
            </a:r>
          </a:p>
          <a:p>
            <a:pPr marL="152400" marR="0" lvl="0" indent="0" algn="just"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[5]  </a:t>
            </a:r>
            <a:r>
              <a:rPr kumimoji="0" lang="en-US" altLang="zh-CN" sz="1600" b="1"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W. Jiang</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E. H.-M. Sha, Q. </a:t>
            </a:r>
            <a:r>
              <a:rPr kumimoji="0" lang="en-US" altLang="zh-CN" sz="1600" b="0" i="0" u="none" strike="noStrike" kern="1200" cap="none" spc="0" normalizeH="0" baseline="0" noProof="0" dirty="0" err="1">
                <a:ln>
                  <a:noFill/>
                </a:ln>
                <a:solidFill>
                  <a:srgbClr val="00008B"/>
                </a:solidFill>
                <a:effectLst/>
                <a:uLnTx/>
                <a:uFillTx/>
                <a:latin typeface="Helvetica Neue"/>
                <a:ea typeface="等线" panose="02010600030101010101" pitchFamily="2" charset="-122"/>
                <a:cs typeface="+mn-cs"/>
              </a:rPr>
              <a:t>Zhuge</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L. Yang, H. Dong and X. Chen, </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On the Design of Minimal-Cost Pipeline Systems Satisfying Hard/Soft Real-Time Constraints, </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IEEE International Conference on Computer Design (</a:t>
            </a:r>
            <a:r>
              <a:rPr kumimoji="0" lang="en-US" altLang="zh-CN" sz="1600" b="1"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ICCD2017</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@BOSTON) &amp; IEEE Transactions on Emerging Topics in Computing (</a:t>
            </a:r>
            <a:r>
              <a:rPr kumimoji="0" lang="en-US" altLang="zh-CN" sz="1600" b="1"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TETC</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Jan. 2018. </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a:t>
            </a:r>
            <a:r>
              <a:rPr kumimoji="0" lang="en-US" altLang="zh-CN" sz="1600" b="1" i="0" u="none" strike="noStrike" kern="1200" cap="none" spc="0" normalizeH="0" baseline="0" noProof="0" dirty="0">
                <a:ln>
                  <a:noFill/>
                </a:ln>
                <a:solidFill>
                  <a:srgbClr val="8B0000"/>
                </a:solidFill>
                <a:effectLst/>
                <a:uLnTx/>
                <a:uFillTx/>
                <a:latin typeface="Helvetica Neue"/>
                <a:ea typeface="等线" panose="02010600030101010101" pitchFamily="2" charset="-122"/>
                <a:cs typeface="+mn-cs"/>
              </a:rPr>
              <a:t>BEST PAPER AWARD</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a:t>
            </a:r>
            <a:endParaRPr kumimoji="0" lang="en-US" altLang="zh-CN" sz="1600" b="1"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endParaRPr>
          </a:p>
          <a:p>
            <a:pPr marL="152400" marR="0" lvl="0" indent="0" algn="just"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[6] </a:t>
            </a:r>
            <a:r>
              <a:rPr kumimoji="0" lang="en-US" altLang="zh-CN" sz="1600" b="1"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W. Jiang</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L. Yang, E. H.-M. Sha, Q. </a:t>
            </a:r>
            <a:r>
              <a:rPr kumimoji="0" lang="en-US" altLang="zh-CN" sz="1600" b="0" i="0" u="none" strike="noStrike" kern="1200" cap="none" spc="0" normalizeH="0" baseline="0" noProof="0" dirty="0" err="1">
                <a:ln>
                  <a:noFill/>
                </a:ln>
                <a:solidFill>
                  <a:srgbClr val="00008B"/>
                </a:solidFill>
                <a:effectLst/>
                <a:uLnTx/>
                <a:uFillTx/>
                <a:latin typeface="Helvetica Neue"/>
                <a:ea typeface="等线" panose="02010600030101010101" pitchFamily="2" charset="-122"/>
                <a:cs typeface="+mn-cs"/>
              </a:rPr>
              <a:t>Zhuge</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S. Gu, S. Dasgupta, Y. Shi and J. Hu, </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Hardware/Software Co-Exploration of Neural Architectures, </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IEEE Transactions on Computer-Aided Design of Integrated Circuits and Systems (</a:t>
            </a:r>
            <a:r>
              <a:rPr kumimoji="0" lang="en-US" altLang="zh-CN" sz="1600" b="1"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TCAD</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Accepted, 2020.</a:t>
            </a:r>
          </a:p>
          <a:p>
            <a:pPr marL="152400" marR="0" lvl="0" indent="0" algn="just"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[7] </a:t>
            </a:r>
            <a:r>
              <a:rPr kumimoji="0" lang="en-US" altLang="zh-CN" sz="1600" b="1"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W. Jiang</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E. H.-M. Sha, Q. </a:t>
            </a:r>
            <a:r>
              <a:rPr kumimoji="0" lang="en-US" altLang="zh-CN" sz="1600" b="0" i="0" u="none" strike="noStrike" kern="1200" cap="none" spc="0" normalizeH="0" baseline="0" noProof="0" dirty="0" err="1">
                <a:ln>
                  <a:noFill/>
                </a:ln>
                <a:solidFill>
                  <a:srgbClr val="00008B"/>
                </a:solidFill>
                <a:effectLst/>
                <a:uLnTx/>
                <a:uFillTx/>
                <a:latin typeface="Helvetica Neue"/>
                <a:ea typeface="等线" panose="02010600030101010101" pitchFamily="2" charset="-122"/>
                <a:cs typeface="+mn-cs"/>
              </a:rPr>
              <a:t>Zhuge</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L. Yang, X. Chen, and J. Hu,</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Heterogeneous FPGA-based Cost-Optimal Design for Timing-Constrained CNNs, </a:t>
            </a:r>
            <a:r>
              <a:rPr kumimoji="0" lang="en-US" sz="1600" b="0" i="1" u="none" strike="noStrike" kern="1200" cap="none" spc="0" normalizeH="0" baseline="0" noProof="0" dirty="0">
                <a:ln>
                  <a:noFill/>
                </a:ln>
                <a:solidFill>
                  <a:srgbClr val="333333"/>
                </a:solidFill>
                <a:effectLst/>
                <a:uLnTx/>
                <a:uFillTx/>
                <a:latin typeface="Helvetica Neue"/>
                <a:ea typeface="+mn-ea"/>
                <a:cs typeface="+mn-cs"/>
              </a:rPr>
              <a:t>International Conference on Compilers, Architecture, and Synthesis for Embedded Systems (</a:t>
            </a:r>
            <a:r>
              <a:rPr kumimoji="0" lang="en-US" sz="1600" b="1" i="1" u="none" strike="noStrike" kern="1200" cap="none" spc="0" normalizeH="0" baseline="0" noProof="0" dirty="0">
                <a:ln>
                  <a:noFill/>
                </a:ln>
                <a:solidFill>
                  <a:srgbClr val="333333"/>
                </a:solidFill>
                <a:effectLst/>
                <a:uLnTx/>
                <a:uFillTx/>
                <a:latin typeface="Helvetica Neue"/>
                <a:ea typeface="+mn-ea"/>
                <a:cs typeface="+mn-cs"/>
              </a:rPr>
              <a:t>CASES</a:t>
            </a:r>
            <a:r>
              <a:rPr kumimoji="0" lang="en-US" sz="1600" b="0" i="1" u="none" strike="noStrike" kern="1200" cap="none" spc="0" normalizeH="0" baseline="0" noProof="0" dirty="0">
                <a:ln>
                  <a:noFill/>
                </a:ln>
                <a:solidFill>
                  <a:srgbClr val="333333"/>
                </a:solidFill>
                <a:effectLst/>
                <a:uLnTx/>
                <a:uFillTx/>
                <a:latin typeface="Helvetica Neue"/>
                <a:ea typeface="+mn-ea"/>
                <a:cs typeface="+mn-cs"/>
              </a:rPr>
              <a:t>), also appears at</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IEEE Transactions on Computer-Aided Design of Integrated Circuits and Systems (</a:t>
            </a:r>
            <a:r>
              <a:rPr kumimoji="0" lang="en-US" altLang="zh-CN" sz="1600" b="1"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TCAD</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Torino, Italy, Oct. 2018.</a:t>
            </a:r>
          </a:p>
          <a:p>
            <a:pPr marL="152400" marR="0" lvl="0" indent="0" algn="just"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[8] </a:t>
            </a:r>
            <a:r>
              <a:rPr kumimoji="0" lang="en-US" altLang="zh-CN" sz="1600" b="1"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W. Jiang</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E. H.-M. Sha, X. Chen, L. Yang, L. Zhou and Q. </a:t>
            </a:r>
            <a:r>
              <a:rPr kumimoji="0" lang="en-US" altLang="zh-CN" sz="1600" b="0" i="0" u="none" strike="noStrike" kern="1200" cap="none" spc="0" normalizeH="0" baseline="0" noProof="0" dirty="0" err="1">
                <a:ln>
                  <a:noFill/>
                </a:ln>
                <a:solidFill>
                  <a:srgbClr val="00008B"/>
                </a:solidFill>
                <a:effectLst/>
                <a:uLnTx/>
                <a:uFillTx/>
                <a:latin typeface="Helvetica Neue"/>
                <a:ea typeface="等线" panose="02010600030101010101" pitchFamily="2" charset="-122"/>
                <a:cs typeface="+mn-cs"/>
              </a:rPr>
              <a:t>Zhuge</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Optimal Functional-Unit Assignment for Heterogeneous Systems under Timing Constraint, </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IEEE Transactions on Parallel and Distributed Systems (</a:t>
            </a:r>
            <a:r>
              <a:rPr kumimoji="0" lang="en-US" altLang="zh-CN" sz="1600" b="1"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TPDS</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28(9), 2567-2580, 2017.</a:t>
            </a:r>
            <a:endPar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endParaRPr>
          </a:p>
        </p:txBody>
      </p:sp>
      <p:sp>
        <p:nvSpPr>
          <p:cNvPr id="7" name="Slide Number Placeholder 2">
            <a:extLst>
              <a:ext uri="{FF2B5EF4-FFF2-40B4-BE49-F238E27FC236}">
                <a16:creationId xmlns:a16="http://schemas.microsoft.com/office/drawing/2014/main" id="{643CD60B-D9E4-40DE-9330-D4FAF1845790}"/>
              </a:ext>
            </a:extLst>
          </p:cNvPr>
          <p:cNvSpPr txBox="1">
            <a:spLocks/>
          </p:cNvSpPr>
          <p:nvPr/>
        </p:nvSpPr>
        <p:spPr>
          <a:xfrm>
            <a:off x="11582400" y="6448086"/>
            <a:ext cx="516821"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C0769ECE-14F6-B44C-AB5F-842EA3B12E22}"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5CA8E6-33F5-484C-BF69-81277231A6FD}"/>
              </a:ext>
            </a:extLst>
          </p:cNvPr>
          <p:cNvSpPr>
            <a:spLocks noGrp="1"/>
          </p:cNvSpPr>
          <p:nvPr>
            <p:ph type="title"/>
          </p:nvPr>
        </p:nvSpPr>
        <p:spPr/>
        <p:txBody>
          <a:bodyPr>
            <a:normAutofit/>
          </a:bodyPr>
          <a:lstStyle/>
          <a:p>
            <a:r>
              <a:rPr lang="en-US" dirty="0"/>
              <a:t>Reference</a:t>
            </a:r>
          </a:p>
        </p:txBody>
      </p:sp>
    </p:spTree>
    <p:extLst>
      <p:ext uri="{BB962C8B-B14F-4D97-AF65-F5344CB8AC3E}">
        <p14:creationId xmlns:p14="http://schemas.microsoft.com/office/powerpoint/2010/main" val="3729330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A05031-F77C-4D22-A366-38F1D17D3964}"/>
              </a:ext>
            </a:extLst>
          </p:cNvPr>
          <p:cNvSpPr/>
          <p:nvPr/>
        </p:nvSpPr>
        <p:spPr>
          <a:xfrm>
            <a:off x="427434" y="900312"/>
            <a:ext cx="11337131" cy="5170646"/>
          </a:xfrm>
          <a:prstGeom prst="rect">
            <a:avLst/>
          </a:prstGeom>
        </p:spPr>
        <p:txBody>
          <a:bodyPr wrap="square">
            <a:spAutoFit/>
          </a:bodyPr>
          <a:lstStyle/>
          <a:p>
            <a:pPr marL="152400" marR="0" lvl="0" indent="0" algn="just"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[9] </a:t>
            </a:r>
            <a:r>
              <a:rPr kumimoji="0" lang="en-US" altLang="zh-CN" sz="1600" b="1"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W. Jiang</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E. H.-M. Sha, Q. </a:t>
            </a:r>
            <a:r>
              <a:rPr kumimoji="0" lang="en-US" altLang="zh-CN" sz="1600" b="0" i="0" u="none" strike="noStrike" kern="1200" cap="none" spc="0" normalizeH="0" baseline="0" noProof="0" dirty="0" err="1">
                <a:ln>
                  <a:noFill/>
                </a:ln>
                <a:solidFill>
                  <a:srgbClr val="00008B"/>
                </a:solidFill>
                <a:effectLst/>
                <a:uLnTx/>
                <a:uFillTx/>
                <a:latin typeface="Helvetica Neue"/>
                <a:ea typeface="等线" panose="02010600030101010101" pitchFamily="2" charset="-122"/>
                <a:cs typeface="+mn-cs"/>
              </a:rPr>
              <a:t>Zhuge</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L. Yang, X. Chen, and J. Hu,</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On the Design of Time-Constrained and Buffer-Optimal </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Self-Timed</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Pipelines, </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IEEE Transactions on Computer-Aided Design of Integrated Circuits and Systems (</a:t>
            </a:r>
            <a:r>
              <a:rPr kumimoji="0" lang="en-US" altLang="zh-CN" sz="1600" b="1"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TCAD</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Accepted, 2018.</a:t>
            </a:r>
            <a:endPar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endParaRPr>
          </a:p>
          <a:p>
            <a:pPr marL="152400" marR="0" lvl="0" indent="0" algn="just"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[10] </a:t>
            </a:r>
            <a:r>
              <a:rPr kumimoji="0" lang="en-US" sz="1600" b="1" i="0" u="none" strike="noStrike" kern="1200" cap="none" spc="0" normalizeH="0" baseline="0" noProof="0" dirty="0">
                <a:ln>
                  <a:noFill/>
                </a:ln>
                <a:solidFill>
                  <a:srgbClr val="00008B"/>
                </a:solidFill>
                <a:effectLst/>
                <a:uLnTx/>
                <a:uFillTx/>
                <a:latin typeface="Helvetica Neue"/>
                <a:ea typeface="+mn-ea"/>
                <a:cs typeface="+mn-cs"/>
              </a:rPr>
              <a:t>W. Jiang</a:t>
            </a:r>
            <a:r>
              <a:rPr kumimoji="0" lang="en-US" sz="1600" b="0" i="0" u="none" strike="noStrike" kern="1200" cap="none" spc="0" normalizeH="0" baseline="0" noProof="0" dirty="0">
                <a:ln>
                  <a:noFill/>
                </a:ln>
                <a:solidFill>
                  <a:srgbClr val="00008B"/>
                </a:solidFill>
                <a:effectLst/>
                <a:uLnTx/>
                <a:uFillTx/>
                <a:latin typeface="Helvetica Neue"/>
                <a:ea typeface="+mn-ea"/>
                <a:cs typeface="+mn-cs"/>
              </a:rPr>
              <a:t>, L. Yang, S. Dasgupta, J. Hu and Y. Shi</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Standing on the Shoulders of Giants: Hardware and Neural Architecture Co-Search with Hot Start, </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International Conference on Hardware/Software Co-design and System Synthesis </a:t>
            </a:r>
            <a:r>
              <a:rPr kumimoji="0" lang="en-US" altLang="zh-CN" sz="1600" b="1"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CODE+ISSS</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also appears at </a:t>
            </a:r>
            <a:r>
              <a:rPr kumimoji="0" lang="en-US" sz="1600" b="0" i="1" u="none" strike="noStrike" kern="1200" cap="none" spc="0" normalizeH="0" baseline="0" noProof="0" dirty="0">
                <a:ln>
                  <a:noFill/>
                </a:ln>
                <a:solidFill>
                  <a:srgbClr val="333333"/>
                </a:solidFill>
                <a:effectLst/>
                <a:uLnTx/>
                <a:uFillTx/>
                <a:latin typeface="Helvetica Neue"/>
                <a:ea typeface="+mn-ea"/>
                <a:cs typeface="+mn-cs"/>
              </a:rPr>
              <a:t>IEEE Transactions on Computer-Aided Design of Integrated Circuits and Systems (</a:t>
            </a:r>
            <a:r>
              <a:rPr kumimoji="0" lang="en-US" sz="1600" b="1" i="1" u="none" strike="noStrike" kern="1200" cap="none" spc="0" normalizeH="0" baseline="0" noProof="0" dirty="0">
                <a:ln>
                  <a:noFill/>
                </a:ln>
                <a:solidFill>
                  <a:srgbClr val="333333"/>
                </a:solidFill>
                <a:effectLst/>
                <a:uLnTx/>
                <a:uFillTx/>
                <a:latin typeface="Helvetica Neue"/>
                <a:ea typeface="+mn-ea"/>
                <a:cs typeface="+mn-cs"/>
              </a:rPr>
              <a:t>TCAD</a:t>
            </a:r>
            <a:r>
              <a:rPr kumimoji="0" lang="en-US" sz="1600" b="0" i="1" u="none" strike="noStrike" kern="1200" cap="none" spc="0" normalizeH="0" baseline="0" noProof="0" dirty="0">
                <a:ln>
                  <a:noFill/>
                </a:ln>
                <a:solidFill>
                  <a:srgbClr val="333333"/>
                </a:solidFill>
                <a:effectLst/>
                <a:uLnTx/>
                <a:uFillTx/>
                <a:latin typeface="Helvetica Neue"/>
                <a:ea typeface="+mn-ea"/>
                <a:cs typeface="+mn-cs"/>
              </a:rPr>
              <a:t>)</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Virtual, 2020. </a:t>
            </a:r>
          </a:p>
          <a:p>
            <a:pPr marL="152400" marR="0" lvl="0" indent="0" algn="just"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[11] </a:t>
            </a:r>
            <a:r>
              <a:rPr kumimoji="0" lang="en-US" sz="1600" b="1" i="0" u="none" strike="noStrike" kern="1200" cap="none" spc="0" normalizeH="0" baseline="0" noProof="0" dirty="0">
                <a:ln>
                  <a:noFill/>
                </a:ln>
                <a:solidFill>
                  <a:srgbClr val="00008B"/>
                </a:solidFill>
                <a:effectLst/>
                <a:uLnTx/>
                <a:uFillTx/>
                <a:latin typeface="Helvetica Neue"/>
                <a:ea typeface="+mn-ea"/>
                <a:cs typeface="+mn-cs"/>
              </a:rPr>
              <a:t>W. Jiang</a:t>
            </a:r>
            <a:r>
              <a:rPr kumimoji="0" lang="en-US" sz="1600" b="0" i="0" u="none" strike="noStrike" kern="1200" cap="none" spc="0" normalizeH="0" baseline="0" noProof="0" dirty="0">
                <a:ln>
                  <a:noFill/>
                </a:ln>
                <a:solidFill>
                  <a:srgbClr val="00008B"/>
                </a:solidFill>
                <a:effectLst/>
                <a:uLnTx/>
                <a:uFillTx/>
                <a:latin typeface="Helvetica Neue"/>
                <a:ea typeface="+mn-ea"/>
                <a:cs typeface="+mn-cs"/>
              </a:rPr>
              <a:t>, Q. Lou, Z. Yan, L. Yang, J. Hu, X. S. Hu and Y. Shi</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Device-Circuit-Architecture Co-Exploration for Computing-in-Memory Neural Accelerators, </a:t>
            </a:r>
            <a:r>
              <a:rPr kumimoji="0" lang="en-US" sz="1600" b="0" i="1" u="none" strike="noStrike" kern="1200" cap="none" spc="0" normalizeH="0" baseline="0" noProof="0" dirty="0">
                <a:ln>
                  <a:noFill/>
                </a:ln>
                <a:solidFill>
                  <a:srgbClr val="333333"/>
                </a:solidFill>
                <a:effectLst/>
                <a:uLnTx/>
                <a:uFillTx/>
                <a:latin typeface="Helvetica Neue"/>
                <a:ea typeface="+mn-ea"/>
                <a:cs typeface="+mn-cs"/>
              </a:rPr>
              <a:t>IEEE Transactions on Computers (</a:t>
            </a:r>
            <a:r>
              <a:rPr kumimoji="0" lang="en-US" sz="1600" b="1" i="1" u="none" strike="noStrike" kern="1200" cap="none" spc="0" normalizeH="0" baseline="0" noProof="0" dirty="0">
                <a:ln>
                  <a:noFill/>
                </a:ln>
                <a:solidFill>
                  <a:srgbClr val="333333"/>
                </a:solidFill>
                <a:effectLst/>
                <a:uLnTx/>
                <a:uFillTx/>
                <a:latin typeface="Helvetica Neue"/>
                <a:ea typeface="+mn-ea"/>
                <a:cs typeface="+mn-cs"/>
              </a:rPr>
              <a:t>TC</a:t>
            </a:r>
            <a:r>
              <a:rPr kumimoji="0" lang="en-US" sz="1600" b="0" i="1" u="none" strike="noStrike" kern="1200" cap="none" spc="0" normalizeH="0" baseline="0" noProof="0" dirty="0">
                <a:ln>
                  <a:noFill/>
                </a:ln>
                <a:solidFill>
                  <a:srgbClr val="333333"/>
                </a:solidFill>
                <a:effectLst/>
                <a:uLnTx/>
                <a:uFillTx/>
                <a:latin typeface="Helvetica Neue"/>
                <a:ea typeface="+mn-ea"/>
                <a:cs typeface="+mn-cs"/>
              </a:rPr>
              <a:t>), Accepted, 2020.</a:t>
            </a:r>
            <a:endPar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endParaRPr>
          </a:p>
          <a:p>
            <a:pPr marL="152400" marR="0" lvl="0" indent="0" algn="just"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srgbClr val="333333"/>
                </a:solidFill>
                <a:effectLst/>
                <a:uLnTx/>
                <a:uFillTx/>
                <a:latin typeface="Helvetica Neue"/>
                <a:ea typeface="宋体" panose="02010600030101010101" pitchFamily="2" charset="-122"/>
                <a:cs typeface="+mn-cs"/>
              </a:rPr>
              <a:t>[12] </a:t>
            </a:r>
            <a:r>
              <a:rPr kumimoji="0" lang="en-US" altLang="zh-CN" sz="1600" b="0" i="0" u="none" strike="noStrike" kern="1200" cap="none" spc="0" normalizeH="0" baseline="0" noProof="0" dirty="0">
                <a:ln>
                  <a:noFill/>
                </a:ln>
                <a:solidFill>
                  <a:srgbClr val="00008B"/>
                </a:solidFill>
                <a:effectLst/>
                <a:uLnTx/>
                <a:uFillTx/>
                <a:latin typeface="Helvetica Neue"/>
                <a:ea typeface="宋体" panose="02010600030101010101" pitchFamily="2" charset="-122"/>
                <a:cs typeface="+mn-cs"/>
              </a:rPr>
              <a:t>E. H.-M. Sha, </a:t>
            </a:r>
            <a:r>
              <a:rPr kumimoji="0" lang="en-US" altLang="zh-CN" sz="1600" b="1" i="0" u="none" strike="noStrike" kern="1200" cap="none" spc="0" normalizeH="0" baseline="0" noProof="0" dirty="0">
                <a:ln>
                  <a:noFill/>
                </a:ln>
                <a:solidFill>
                  <a:srgbClr val="00008B"/>
                </a:solidFill>
                <a:effectLst/>
                <a:uLnTx/>
                <a:uFillTx/>
                <a:latin typeface="Helvetica Neue"/>
                <a:ea typeface="宋体" panose="02010600030101010101" pitchFamily="2" charset="-122"/>
                <a:cs typeface="+mn-cs"/>
              </a:rPr>
              <a:t>W. Jiang</a:t>
            </a:r>
            <a:r>
              <a:rPr kumimoji="0" lang="en-US" altLang="zh-CN" sz="1600" b="0" i="0" u="none" strike="noStrike" kern="1200" cap="none" spc="0" normalizeH="0" baseline="0" noProof="0" dirty="0">
                <a:ln>
                  <a:noFill/>
                </a:ln>
                <a:solidFill>
                  <a:srgbClr val="00008B"/>
                </a:solidFill>
                <a:effectLst/>
                <a:uLnTx/>
                <a:uFillTx/>
                <a:latin typeface="Helvetica Neue"/>
                <a:ea typeface="宋体" panose="02010600030101010101" pitchFamily="2" charset="-122"/>
                <a:cs typeface="+mn-cs"/>
              </a:rPr>
              <a:t>, H. Dong, Z. Ma, R. Zhang, X. Chen and Q. </a:t>
            </a:r>
            <a:r>
              <a:rPr kumimoji="0" lang="en-US" altLang="zh-CN" sz="1600" b="0" i="0" u="none" strike="noStrike" kern="1200" cap="none" spc="0" normalizeH="0" baseline="0" noProof="0" dirty="0" err="1">
                <a:ln>
                  <a:noFill/>
                </a:ln>
                <a:solidFill>
                  <a:srgbClr val="00008B"/>
                </a:solidFill>
                <a:effectLst/>
                <a:uLnTx/>
                <a:uFillTx/>
                <a:latin typeface="Helvetica Neue"/>
                <a:ea typeface="宋体" panose="02010600030101010101" pitchFamily="2" charset="-122"/>
                <a:cs typeface="+mn-cs"/>
              </a:rPr>
              <a:t>Zhuge</a:t>
            </a:r>
            <a:r>
              <a:rPr kumimoji="0" lang="en-US" altLang="zh-CN" sz="1600" b="0" i="0" u="none" strike="noStrike" kern="1200" cap="none" spc="0" normalizeH="0" baseline="0" noProof="0" dirty="0">
                <a:ln>
                  <a:noFill/>
                </a:ln>
                <a:solidFill>
                  <a:srgbClr val="00008B"/>
                </a:solidFill>
                <a:effectLst/>
                <a:uLnTx/>
                <a:uFillTx/>
                <a:latin typeface="Helvetica Neue"/>
                <a:ea typeface="宋体" panose="02010600030101010101" pitchFamily="2" charset="-122"/>
                <a:cs typeface="+mn-cs"/>
              </a:rPr>
              <a:t>, </a:t>
            </a:r>
            <a:r>
              <a:rPr kumimoji="0" lang="en-US" altLang="zh-CN" sz="1600" b="0" i="0" u="none" strike="noStrike" kern="1200" cap="none" spc="0" normalizeH="0" baseline="0" noProof="0" dirty="0">
                <a:ln>
                  <a:noFill/>
                </a:ln>
                <a:solidFill>
                  <a:srgbClr val="333333"/>
                </a:solidFill>
                <a:effectLst/>
                <a:uLnTx/>
                <a:uFillTx/>
                <a:latin typeface="Helvetica Neue"/>
                <a:ea typeface="宋体" panose="02010600030101010101" pitchFamily="2" charset="-122"/>
                <a:cs typeface="+mn-cs"/>
              </a:rPr>
              <a:t>Towards the Design of Efficient and Consistent Index Structure with Minimal Write Activities for Non-Volatile Memory, </a:t>
            </a:r>
            <a:r>
              <a:rPr kumimoji="0" lang="en-US" altLang="zh-CN" sz="1600" b="0" i="1" u="none" strike="noStrike" kern="1200" cap="none" spc="0" normalizeH="0" baseline="0" noProof="0" dirty="0">
                <a:ln>
                  <a:noFill/>
                </a:ln>
                <a:solidFill>
                  <a:srgbClr val="333333"/>
                </a:solidFill>
                <a:effectLst/>
                <a:uLnTx/>
                <a:uFillTx/>
                <a:latin typeface="Helvetica Neue"/>
                <a:ea typeface="宋体" panose="02010600030101010101" pitchFamily="2" charset="-122"/>
                <a:cs typeface="+mn-cs"/>
              </a:rPr>
              <a:t>IEEE Transactions on Computers (</a:t>
            </a:r>
            <a:r>
              <a:rPr kumimoji="0" lang="en-US" altLang="zh-CN" sz="1600" b="1" i="1" u="none" strike="noStrike" kern="1200" cap="none" spc="0" normalizeH="0" baseline="0" noProof="0" dirty="0">
                <a:ln>
                  <a:noFill/>
                </a:ln>
                <a:solidFill>
                  <a:srgbClr val="333333"/>
                </a:solidFill>
                <a:effectLst/>
                <a:uLnTx/>
                <a:uFillTx/>
                <a:latin typeface="Helvetica Neue"/>
                <a:ea typeface="宋体" panose="02010600030101010101" pitchFamily="2" charset="-122"/>
                <a:cs typeface="+mn-cs"/>
              </a:rPr>
              <a:t>TC</a:t>
            </a:r>
            <a:r>
              <a:rPr kumimoji="0" lang="en-US" altLang="zh-CN" sz="1600" b="0" i="1" u="none" strike="noStrike" kern="1200" cap="none" spc="0" normalizeH="0" baseline="0" noProof="0" dirty="0">
                <a:ln>
                  <a:noFill/>
                </a:ln>
                <a:solidFill>
                  <a:srgbClr val="333333"/>
                </a:solidFill>
                <a:effectLst/>
                <a:uLnTx/>
                <a:uFillTx/>
                <a:latin typeface="Helvetica Neue"/>
                <a:ea typeface="宋体" panose="02010600030101010101" pitchFamily="2" charset="-122"/>
                <a:cs typeface="+mn-cs"/>
              </a:rPr>
              <a:t>), 67(3), 432-448, 2018.</a:t>
            </a:r>
          </a:p>
          <a:p>
            <a:pPr marL="152400" marR="0" lvl="0" indent="0" algn="just"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srgbClr val="333333"/>
                </a:solidFill>
                <a:effectLst/>
                <a:uLnTx/>
                <a:uFillTx/>
                <a:latin typeface="Helvetica Neue"/>
                <a:ea typeface="宋体" panose="02010600030101010101" pitchFamily="2" charset="-122"/>
                <a:cs typeface="+mn-cs"/>
              </a:rPr>
              <a:t>[13] </a:t>
            </a:r>
            <a:r>
              <a:rPr kumimoji="0" lang="en-US" sz="1600" b="0" i="0" u="none" strike="noStrike" kern="1200" cap="none" spc="0" normalizeH="0" baseline="0" noProof="0" dirty="0">
                <a:ln>
                  <a:noFill/>
                </a:ln>
                <a:solidFill>
                  <a:srgbClr val="00008B"/>
                </a:solidFill>
                <a:effectLst/>
                <a:uLnTx/>
                <a:uFillTx/>
                <a:latin typeface="Helvetica Neue"/>
                <a:ea typeface="+mn-ea"/>
                <a:cs typeface="+mn-cs"/>
              </a:rPr>
              <a:t>W. Liu, L. Yang, </a:t>
            </a:r>
            <a:r>
              <a:rPr kumimoji="0" lang="en-US" sz="1600" b="1" i="0" u="none" strike="noStrike" kern="1200" cap="none" spc="0" normalizeH="0" baseline="0" noProof="0" dirty="0">
                <a:ln>
                  <a:noFill/>
                </a:ln>
                <a:solidFill>
                  <a:srgbClr val="00008B"/>
                </a:solidFill>
                <a:effectLst/>
                <a:uLnTx/>
                <a:uFillTx/>
                <a:latin typeface="Helvetica Neue"/>
                <a:ea typeface="+mn-ea"/>
                <a:cs typeface="+mn-cs"/>
              </a:rPr>
              <a:t>W. Jiang</a:t>
            </a:r>
            <a:r>
              <a:rPr kumimoji="0" lang="en-US" sz="1600" b="0" i="0" u="none" strike="noStrike" kern="1200" cap="none" spc="0" normalizeH="0" baseline="0" noProof="0" dirty="0">
                <a:ln>
                  <a:noFill/>
                </a:ln>
                <a:solidFill>
                  <a:srgbClr val="00008B"/>
                </a:solidFill>
                <a:effectLst/>
                <a:uLnTx/>
                <a:uFillTx/>
                <a:latin typeface="Helvetica Neue"/>
                <a:ea typeface="+mn-ea"/>
                <a:cs typeface="+mn-cs"/>
              </a:rPr>
              <a:t>, L. Feng, N. Guan, W. Zhang, and N. Dutt, </a:t>
            </a:r>
            <a:r>
              <a:rPr kumimoji="0" lang="en-US" sz="1600" b="0" i="0" u="none" strike="noStrike" kern="1200" cap="none" spc="0" normalizeH="0" baseline="0" noProof="0" dirty="0">
                <a:ln>
                  <a:noFill/>
                </a:ln>
                <a:solidFill>
                  <a:srgbClr val="333333"/>
                </a:solidFill>
                <a:effectLst/>
                <a:uLnTx/>
                <a:uFillTx/>
                <a:latin typeface="Helvetica Neue"/>
                <a:ea typeface="+mn-ea"/>
                <a:cs typeface="+mn-cs"/>
              </a:rPr>
              <a:t>Thermal-aware Task Mapping on Dynamically Reconfigurable Network-on-Chip based Multiprocessor System-on-Chip, </a:t>
            </a:r>
            <a:r>
              <a:rPr kumimoji="0" lang="en-US" sz="1600" b="0" i="1" u="none" strike="noStrike" kern="1200" cap="none" spc="0" normalizeH="0" baseline="0" noProof="0" dirty="0">
                <a:ln>
                  <a:noFill/>
                </a:ln>
                <a:solidFill>
                  <a:srgbClr val="333333"/>
                </a:solidFill>
                <a:effectLst/>
                <a:uLnTx/>
                <a:uFillTx/>
                <a:latin typeface="Helvetica Neue"/>
                <a:ea typeface="+mn-ea"/>
                <a:cs typeface="+mn-cs"/>
              </a:rPr>
              <a:t>IEEE Transactions on Computers (</a:t>
            </a:r>
            <a:r>
              <a:rPr kumimoji="0" lang="en-US" sz="1600" b="1" i="1" u="none" strike="noStrike" kern="1200" cap="none" spc="0" normalizeH="0" baseline="0" noProof="0" dirty="0">
                <a:ln>
                  <a:noFill/>
                </a:ln>
                <a:solidFill>
                  <a:srgbClr val="333333"/>
                </a:solidFill>
                <a:effectLst/>
                <a:uLnTx/>
                <a:uFillTx/>
                <a:latin typeface="Helvetica Neue"/>
                <a:ea typeface="+mn-ea"/>
                <a:cs typeface="+mn-cs"/>
              </a:rPr>
              <a:t>TC</a:t>
            </a:r>
            <a:r>
              <a:rPr kumimoji="0" lang="en-US" sz="1600" b="0" i="1" u="none" strike="noStrike" kern="1200" cap="none" spc="0" normalizeH="0" baseline="0" noProof="0" dirty="0">
                <a:ln>
                  <a:noFill/>
                </a:ln>
                <a:solidFill>
                  <a:srgbClr val="333333"/>
                </a:solidFill>
                <a:effectLst/>
                <a:uLnTx/>
                <a:uFillTx/>
                <a:latin typeface="Helvetica Neue"/>
                <a:ea typeface="+mn-ea"/>
                <a:cs typeface="+mn-cs"/>
              </a:rPr>
              <a:t>), Accepted, 2018.</a:t>
            </a:r>
          </a:p>
          <a:p>
            <a:pPr marL="152400" marR="0" lvl="0" indent="0" algn="just"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[14] </a:t>
            </a:r>
            <a:r>
              <a:rPr kumimoji="0" lang="en-US" sz="1600" b="0" i="0" u="none" strike="noStrike" kern="1200" cap="none" spc="0" normalizeH="0" baseline="0" noProof="0" dirty="0">
                <a:ln>
                  <a:noFill/>
                </a:ln>
                <a:solidFill>
                  <a:srgbClr val="00008B"/>
                </a:solidFill>
                <a:effectLst/>
                <a:uLnTx/>
                <a:uFillTx/>
                <a:latin typeface="Helvetica Neue"/>
                <a:ea typeface="+mn-ea"/>
                <a:cs typeface="+mn-cs"/>
              </a:rPr>
              <a:t>L. Yang, W. Liu, </a:t>
            </a:r>
            <a:r>
              <a:rPr kumimoji="0" lang="en-US" sz="1600" b="1" i="0" u="none" strike="noStrike" kern="1200" cap="none" spc="0" normalizeH="0" baseline="0" noProof="0" dirty="0">
                <a:ln>
                  <a:noFill/>
                </a:ln>
                <a:solidFill>
                  <a:srgbClr val="00008B"/>
                </a:solidFill>
                <a:effectLst/>
                <a:uLnTx/>
                <a:uFillTx/>
                <a:latin typeface="Helvetica Neue"/>
                <a:ea typeface="+mn-ea"/>
                <a:cs typeface="+mn-cs"/>
              </a:rPr>
              <a:t>W. Jiang</a:t>
            </a:r>
            <a:r>
              <a:rPr kumimoji="0" lang="en-US" sz="1600" b="0" i="0" u="none" strike="noStrike" kern="1200" cap="none" spc="0" normalizeH="0" baseline="0" noProof="0" dirty="0">
                <a:ln>
                  <a:noFill/>
                </a:ln>
                <a:solidFill>
                  <a:srgbClr val="00008B"/>
                </a:solidFill>
                <a:effectLst/>
                <a:uLnTx/>
                <a:uFillTx/>
                <a:latin typeface="Helvetica Neue"/>
                <a:ea typeface="+mn-ea"/>
                <a:cs typeface="+mn-cs"/>
              </a:rPr>
              <a:t>, M. Li, P. Chen and E. H.-M. Sha</a:t>
            </a:r>
            <a:r>
              <a:rPr kumimoji="0" lang="en-US" sz="1600" b="0" i="0" u="none" strike="noStrike" kern="1200" cap="none" spc="0" normalizeH="0" baseline="0" noProof="0" dirty="0">
                <a:ln>
                  <a:noFill/>
                </a:ln>
                <a:solidFill>
                  <a:srgbClr val="333333"/>
                </a:solidFill>
                <a:effectLst/>
                <a:uLnTx/>
                <a:uFillTx/>
                <a:latin typeface="Helvetica Neue"/>
                <a:ea typeface="+mn-ea"/>
                <a:cs typeface="+mn-cs"/>
              </a:rPr>
              <a:t>, </a:t>
            </a:r>
            <a:r>
              <a:rPr kumimoji="0" lang="en-US" sz="1600" b="0" i="0" u="none" strike="noStrike" kern="1200" cap="none" spc="0" normalizeH="0" baseline="0" noProof="0" dirty="0" err="1">
                <a:ln>
                  <a:noFill/>
                </a:ln>
                <a:solidFill>
                  <a:srgbClr val="333333"/>
                </a:solidFill>
                <a:effectLst/>
                <a:uLnTx/>
                <a:uFillTx/>
                <a:latin typeface="Helvetica Neue"/>
                <a:ea typeface="+mn-ea"/>
                <a:cs typeface="+mn-cs"/>
              </a:rPr>
              <a:t>FoToNoC</a:t>
            </a:r>
            <a:r>
              <a:rPr kumimoji="0" lang="en-US" sz="1600" b="0" i="0" u="none" strike="noStrike" kern="1200" cap="none" spc="0" normalizeH="0" baseline="0" noProof="0" dirty="0">
                <a:ln>
                  <a:noFill/>
                </a:ln>
                <a:solidFill>
                  <a:srgbClr val="333333"/>
                </a:solidFill>
                <a:effectLst/>
                <a:uLnTx/>
                <a:uFillTx/>
                <a:latin typeface="Helvetica Neue"/>
                <a:ea typeface="+mn-ea"/>
                <a:cs typeface="+mn-cs"/>
              </a:rPr>
              <a:t>: A Folded Torus-Like Network-on-Chip based Many-Core Systems-on-Chip in the Dark Silicon Era, </a:t>
            </a:r>
            <a:r>
              <a:rPr kumimoji="0" lang="en-US" sz="1600" b="0" i="1" u="none" strike="noStrike" kern="1200" cap="none" spc="0" normalizeH="0" baseline="0" noProof="0" dirty="0">
                <a:ln>
                  <a:noFill/>
                </a:ln>
                <a:solidFill>
                  <a:srgbClr val="333333"/>
                </a:solidFill>
                <a:effectLst/>
                <a:uLnTx/>
                <a:uFillTx/>
                <a:latin typeface="Helvetica Neue"/>
                <a:ea typeface="+mn-ea"/>
                <a:cs typeface="+mn-cs"/>
              </a:rPr>
              <a:t>IEEE Transactions on Parallel and Distributed Systems (</a:t>
            </a:r>
            <a:r>
              <a:rPr kumimoji="0" lang="en-US" sz="1600" b="1" i="1" u="none" strike="noStrike" kern="1200" cap="none" spc="0" normalizeH="0" baseline="0" noProof="0" dirty="0">
                <a:ln>
                  <a:noFill/>
                </a:ln>
                <a:solidFill>
                  <a:srgbClr val="333333"/>
                </a:solidFill>
                <a:effectLst/>
                <a:uLnTx/>
                <a:uFillTx/>
                <a:latin typeface="Helvetica Neue"/>
                <a:ea typeface="+mn-ea"/>
                <a:cs typeface="+mn-cs"/>
              </a:rPr>
              <a:t>TPDS</a:t>
            </a:r>
            <a:r>
              <a:rPr kumimoji="0" lang="en-US" sz="1600" b="0" i="1" u="none" strike="noStrike" kern="1200" cap="none" spc="0" normalizeH="0" baseline="0" noProof="0" dirty="0">
                <a:ln>
                  <a:noFill/>
                </a:ln>
                <a:solidFill>
                  <a:srgbClr val="333333"/>
                </a:solidFill>
                <a:effectLst/>
                <a:uLnTx/>
                <a:uFillTx/>
                <a:latin typeface="Helvetica Neue"/>
                <a:ea typeface="+mn-ea"/>
                <a:cs typeface="+mn-cs"/>
              </a:rPr>
              <a:t>), 28(7), 1905-1918, 2017.</a:t>
            </a:r>
          </a:p>
          <a:p>
            <a:pPr marL="152400" marR="0" lvl="0" indent="0" algn="just"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[15] </a:t>
            </a:r>
            <a:r>
              <a:rPr kumimoji="0" lang="en-US" sz="1600" b="0" i="0" u="none" strike="noStrike" kern="1200" cap="none" spc="0" normalizeH="0" baseline="0" noProof="0" dirty="0">
                <a:ln>
                  <a:noFill/>
                </a:ln>
                <a:solidFill>
                  <a:srgbClr val="00008B"/>
                </a:solidFill>
                <a:effectLst/>
                <a:uLnTx/>
                <a:uFillTx/>
                <a:latin typeface="Helvetica Neue"/>
                <a:ea typeface="+mn-ea"/>
                <a:cs typeface="+mn-cs"/>
              </a:rPr>
              <a:t>E. H.-M. Sha, X. Chen, Q. </a:t>
            </a:r>
            <a:r>
              <a:rPr kumimoji="0" lang="en-US" sz="1600" b="0" i="0" u="none" strike="noStrike" kern="1200" cap="none" spc="0" normalizeH="0" baseline="0" noProof="0" dirty="0" err="1">
                <a:ln>
                  <a:noFill/>
                </a:ln>
                <a:solidFill>
                  <a:srgbClr val="00008B"/>
                </a:solidFill>
                <a:effectLst/>
                <a:uLnTx/>
                <a:uFillTx/>
                <a:latin typeface="Helvetica Neue"/>
                <a:ea typeface="+mn-ea"/>
                <a:cs typeface="+mn-cs"/>
              </a:rPr>
              <a:t>Zhuge</a:t>
            </a:r>
            <a:r>
              <a:rPr kumimoji="0" lang="en-US" sz="1600" b="0" i="0" u="none" strike="noStrike" kern="1200" cap="none" spc="0" normalizeH="0" baseline="0" noProof="0" dirty="0">
                <a:ln>
                  <a:noFill/>
                </a:ln>
                <a:solidFill>
                  <a:srgbClr val="00008B"/>
                </a:solidFill>
                <a:effectLst/>
                <a:uLnTx/>
                <a:uFillTx/>
                <a:latin typeface="Helvetica Neue"/>
                <a:ea typeface="+mn-ea"/>
                <a:cs typeface="+mn-cs"/>
              </a:rPr>
              <a:t>, L. Shi and </a:t>
            </a:r>
            <a:r>
              <a:rPr kumimoji="0" lang="en-US" sz="1600" b="1" i="0" u="none" strike="noStrike" kern="1200" cap="none" spc="0" normalizeH="0" baseline="0" noProof="0" dirty="0">
                <a:ln>
                  <a:noFill/>
                </a:ln>
                <a:solidFill>
                  <a:srgbClr val="00008B"/>
                </a:solidFill>
                <a:effectLst/>
                <a:uLnTx/>
                <a:uFillTx/>
                <a:latin typeface="Helvetica Neue"/>
                <a:ea typeface="+mn-ea"/>
                <a:cs typeface="+mn-cs"/>
              </a:rPr>
              <a:t>W. Jiang, </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A New Design of In-Memory File System Based on File Virtual Address Framework, </a:t>
            </a:r>
            <a:r>
              <a:rPr kumimoji="0" lang="en-US" sz="1600" b="0" i="1" u="none" strike="noStrike" kern="1200" cap="none" spc="0" normalizeH="0" baseline="0" noProof="0" dirty="0">
                <a:ln>
                  <a:noFill/>
                </a:ln>
                <a:solidFill>
                  <a:srgbClr val="333333"/>
                </a:solidFill>
                <a:effectLst/>
                <a:uLnTx/>
                <a:uFillTx/>
                <a:latin typeface="Helvetica Neue"/>
                <a:ea typeface="+mn-ea"/>
                <a:cs typeface="+mn-cs"/>
              </a:rPr>
              <a:t>IEEE Transactions on Computers (</a:t>
            </a:r>
            <a:r>
              <a:rPr kumimoji="0" lang="en-US" sz="1600" b="1" i="1" u="none" strike="noStrike" kern="1200" cap="none" spc="0" normalizeH="0" baseline="0" noProof="0" dirty="0">
                <a:ln>
                  <a:noFill/>
                </a:ln>
                <a:solidFill>
                  <a:srgbClr val="333333"/>
                </a:solidFill>
                <a:effectLst/>
                <a:uLnTx/>
                <a:uFillTx/>
                <a:latin typeface="Helvetica Neue"/>
                <a:ea typeface="+mn-ea"/>
                <a:cs typeface="+mn-cs"/>
              </a:rPr>
              <a:t>TC</a:t>
            </a:r>
            <a:r>
              <a:rPr kumimoji="0" lang="en-US" sz="1600" b="0" i="1" u="none" strike="noStrike" kern="1200" cap="none" spc="0" normalizeH="0" baseline="0" noProof="0" dirty="0">
                <a:ln>
                  <a:noFill/>
                </a:ln>
                <a:solidFill>
                  <a:srgbClr val="333333"/>
                </a:solidFill>
                <a:effectLst/>
                <a:uLnTx/>
                <a:uFillTx/>
                <a:latin typeface="Helvetica Neue"/>
                <a:ea typeface="+mn-ea"/>
                <a:cs typeface="+mn-cs"/>
              </a:rPr>
              <a:t>), 65(10), 2959-2972, Oct. 2016. </a:t>
            </a:r>
            <a:r>
              <a:rPr kumimoji="0" lang="en-US" sz="1600" b="1" i="0" u="none" strike="noStrike" kern="1200" cap="none" spc="0" normalizeH="0" baseline="0" noProof="0" dirty="0">
                <a:ln>
                  <a:noFill/>
                </a:ln>
                <a:solidFill>
                  <a:prstClr val="black"/>
                </a:solidFill>
                <a:effectLst/>
                <a:uLnTx/>
                <a:uFillTx/>
                <a:latin typeface="Helvetica Neue"/>
                <a:ea typeface="+mn-ea"/>
                <a:cs typeface="+mn-cs"/>
              </a:rPr>
              <a:t>(</a:t>
            </a:r>
            <a:r>
              <a:rPr kumimoji="0" lang="en-US" sz="1600" b="1" i="0" u="none" strike="noStrike" kern="1200" cap="none" spc="0" normalizeH="0" baseline="0" noProof="0" dirty="0">
                <a:ln>
                  <a:noFill/>
                </a:ln>
                <a:solidFill>
                  <a:srgbClr val="8B0000"/>
                </a:solidFill>
                <a:effectLst/>
                <a:uLnTx/>
                <a:uFillTx/>
                <a:latin typeface="Helvetica Neue"/>
                <a:ea typeface="+mn-ea"/>
                <a:cs typeface="+mn-cs"/>
              </a:rPr>
              <a:t>Editor’s pick of the year</a:t>
            </a:r>
            <a:r>
              <a:rPr kumimoji="0" lang="en-US" sz="1600" b="1" i="0" u="none" strike="noStrike" kern="1200" cap="none" spc="0" normalizeH="0" baseline="0" noProof="0" dirty="0">
                <a:ln>
                  <a:noFill/>
                </a:ln>
                <a:solidFill>
                  <a:prstClr val="black"/>
                </a:solidFill>
                <a:effectLst/>
                <a:uLnTx/>
                <a:uFillTx/>
                <a:latin typeface="Helvetica Neue"/>
                <a:ea typeface="+mn-ea"/>
                <a:cs typeface="+mn-cs"/>
              </a:rPr>
              <a:t>)</a:t>
            </a:r>
            <a:endParaRPr kumimoji="0" lang="en-US" altLang="zh-CN" sz="1600" b="1" i="0" u="none" strike="noStrike" kern="1200" cap="none" spc="0" normalizeH="0" baseline="0" noProof="0" dirty="0">
              <a:ln>
                <a:noFill/>
              </a:ln>
              <a:solidFill>
                <a:prstClr val="black"/>
              </a:solidFill>
              <a:effectLst/>
              <a:uLnTx/>
              <a:uFillTx/>
              <a:latin typeface="Helvetica Neue"/>
              <a:ea typeface="等线" panose="02010600030101010101" pitchFamily="2" charset="-122"/>
              <a:cs typeface="+mn-cs"/>
            </a:endParaRPr>
          </a:p>
        </p:txBody>
      </p:sp>
      <p:sp>
        <p:nvSpPr>
          <p:cNvPr id="5" name="Slide Number Placeholder 2">
            <a:extLst>
              <a:ext uri="{FF2B5EF4-FFF2-40B4-BE49-F238E27FC236}">
                <a16:creationId xmlns:a16="http://schemas.microsoft.com/office/drawing/2014/main" id="{A87FB675-CCCA-4740-BA20-DE91A13664B3}"/>
              </a:ext>
            </a:extLst>
          </p:cNvPr>
          <p:cNvSpPr txBox="1">
            <a:spLocks/>
          </p:cNvSpPr>
          <p:nvPr/>
        </p:nvSpPr>
        <p:spPr>
          <a:xfrm>
            <a:off x="11582400" y="6448086"/>
            <a:ext cx="516821"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C0769ECE-14F6-B44C-AB5F-842EA3B12E22}"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A61E90D2-DB98-4A7B-83EB-81B6496C2FFB}"/>
              </a:ext>
            </a:extLst>
          </p:cNvPr>
          <p:cNvSpPr>
            <a:spLocks noGrp="1"/>
          </p:cNvSpPr>
          <p:nvPr>
            <p:ph type="title"/>
          </p:nvPr>
        </p:nvSpPr>
        <p:spPr>
          <a:xfrm>
            <a:off x="225261" y="204687"/>
            <a:ext cx="11837303" cy="582713"/>
          </a:xfrm>
        </p:spPr>
        <p:txBody>
          <a:bodyPr>
            <a:normAutofit/>
          </a:bodyPr>
          <a:lstStyle/>
          <a:p>
            <a:r>
              <a:rPr lang="en-US" dirty="0"/>
              <a:t>Reference</a:t>
            </a:r>
          </a:p>
        </p:txBody>
      </p:sp>
    </p:spTree>
    <p:extLst>
      <p:ext uri="{BB962C8B-B14F-4D97-AF65-F5344CB8AC3E}">
        <p14:creationId xmlns:p14="http://schemas.microsoft.com/office/powerpoint/2010/main" val="389304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6E7B72-DA9B-4E3E-97C4-5B369337C699}"/>
              </a:ext>
            </a:extLst>
          </p:cNvPr>
          <p:cNvSpPr>
            <a:spLocks noGrp="1"/>
          </p:cNvSpPr>
          <p:nvPr>
            <p:ph type="title"/>
          </p:nvPr>
        </p:nvSpPr>
        <p:spPr/>
        <p:txBody>
          <a:bodyPr>
            <a:normAutofit/>
          </a:bodyPr>
          <a:lstStyle/>
          <a:p>
            <a:r>
              <a:rPr lang="en-US" dirty="0"/>
              <a:t>Bottleneck in Applying ML for Specific Applications</a:t>
            </a:r>
          </a:p>
        </p:txBody>
      </p:sp>
      <p:sp>
        <p:nvSpPr>
          <p:cNvPr id="4" name="Footer Placeholder 3">
            <a:extLst>
              <a:ext uri="{FF2B5EF4-FFF2-40B4-BE49-F238E27FC236}">
                <a16:creationId xmlns:a16="http://schemas.microsoft.com/office/drawing/2014/main" id="{CA184AE1-7E81-41E9-84D3-7B01F8B128FF}"/>
              </a:ext>
            </a:extLst>
          </p:cNvPr>
          <p:cNvSpPr>
            <a:spLocks noGrp="1"/>
          </p:cNvSpPr>
          <p:nvPr>
            <p:ph type="ftr" sz="quarter" idx="4294967295"/>
          </p:nvPr>
        </p:nvSpPr>
        <p:spPr>
          <a:xfrm>
            <a:off x="0" y="6357938"/>
            <a:ext cx="3860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b-NO" sz="1200" b="0" i="0" u="none" strike="noStrike" kern="1200" cap="none" spc="6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Lei</a:t>
            </a:r>
            <a:r>
              <a:rPr kumimoji="0" lang="zh-CN" altLang="en-US" sz="1200" b="0" i="0" u="none" strike="noStrike" kern="1200" cap="none" spc="6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1200" b="0" i="0" u="none" strike="noStrike" kern="1200" cap="none" spc="6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Yang</a:t>
            </a:r>
            <a:endParaRPr kumimoji="0" lang="en-US" sz="1200" b="0" i="0" u="none" strike="noStrike" kern="1200" cap="none" spc="6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050" name="Picture 2" descr="Cartoon computer engineers working with server Vector Image">
            <a:extLst>
              <a:ext uri="{FF2B5EF4-FFF2-40B4-BE49-F238E27FC236}">
                <a16:creationId xmlns:a16="http://schemas.microsoft.com/office/drawing/2014/main" id="{A4811DB6-95BD-4EC7-9039-6E5B52BAD1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410"/>
          <a:stretch/>
        </p:blipFill>
        <p:spPr bwMode="auto">
          <a:xfrm>
            <a:off x="314010" y="4016401"/>
            <a:ext cx="2303644" cy="20796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3E8FC95-ADC4-4716-BD94-80589614D4A0}"/>
              </a:ext>
            </a:extLst>
          </p:cNvPr>
          <p:cNvPicPr>
            <a:picLocks noChangeAspect="1" noChangeArrowheads="1"/>
          </p:cNvPicPr>
          <p:nvPr/>
        </p:nvPicPr>
        <p:blipFill>
          <a:blip r:embed="rId4"/>
          <a:srcRect/>
          <a:stretch/>
        </p:blipFill>
        <p:spPr bwMode="auto">
          <a:xfrm>
            <a:off x="2264072" y="2866839"/>
            <a:ext cx="2144692" cy="117019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alytic Concept, Information Collection, Data Analysis Business  Infographic, Design, Cartoon Vector Illustration. Men Stock Vector -  Illustration of analyzing, analysis: 182717387">
            <a:extLst>
              <a:ext uri="{FF2B5EF4-FFF2-40B4-BE49-F238E27FC236}">
                <a16:creationId xmlns:a16="http://schemas.microsoft.com/office/drawing/2014/main" id="{5E98013D-55E3-4419-B8A0-CD3607642A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2418"/>
          <a:stretch/>
        </p:blipFill>
        <p:spPr bwMode="auto">
          <a:xfrm>
            <a:off x="3643273" y="4265962"/>
            <a:ext cx="2398875" cy="169396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E9EFB3D-6DC0-4B7A-8CAB-D0437AA0ED6C}"/>
              </a:ext>
            </a:extLst>
          </p:cNvPr>
          <p:cNvPicPr>
            <a:picLocks noChangeAspect="1" noChangeArrowheads="1"/>
          </p:cNvPicPr>
          <p:nvPr/>
        </p:nvPicPr>
        <p:blipFill>
          <a:blip r:embed="rId6"/>
          <a:srcRect/>
          <a:stretch/>
        </p:blipFill>
        <p:spPr bwMode="auto">
          <a:xfrm>
            <a:off x="8235434" y="1443178"/>
            <a:ext cx="2579237" cy="10327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F270B999-6AD0-46F2-AAC3-C28F021D1A1D}"/>
              </a:ext>
            </a:extLst>
          </p:cNvPr>
          <p:cNvSpPr/>
          <p:nvPr/>
        </p:nvSpPr>
        <p:spPr>
          <a:xfrm>
            <a:off x="7641918" y="2924496"/>
            <a:ext cx="3968994" cy="1864562"/>
          </a:xfrm>
          <a:prstGeom prst="roundRect">
            <a:avLst>
              <a:gd name="adj" fmla="val 9355"/>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71" name="Picture 4">
            <a:extLst>
              <a:ext uri="{FF2B5EF4-FFF2-40B4-BE49-F238E27FC236}">
                <a16:creationId xmlns:a16="http://schemas.microsoft.com/office/drawing/2014/main" id="{6EDEF3E4-C27F-49E1-A95D-3B32921A9D5C}"/>
              </a:ext>
            </a:extLst>
          </p:cNvPr>
          <p:cNvPicPr>
            <a:picLocks noChangeAspect="1" noChangeArrowheads="1"/>
          </p:cNvPicPr>
          <p:nvPr/>
        </p:nvPicPr>
        <p:blipFill>
          <a:blip r:embed="rId7"/>
          <a:srcRect t="6286" b="6286"/>
          <a:stretch/>
        </p:blipFill>
        <p:spPr bwMode="auto">
          <a:xfrm>
            <a:off x="7218283" y="5198139"/>
            <a:ext cx="1228722" cy="80568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37748249-973F-488F-88C6-E60B8E5727A0}"/>
              </a:ext>
            </a:extLst>
          </p:cNvPr>
          <p:cNvSpPr txBox="1"/>
          <p:nvPr/>
        </p:nvSpPr>
        <p:spPr>
          <a:xfrm>
            <a:off x="10814671" y="5355789"/>
            <a:ext cx="1118568" cy="369332"/>
          </a:xfrm>
          <a:prstGeom prst="rect">
            <a:avLst/>
          </a:prstGeom>
          <a:noFill/>
          <a:ln w="28575">
            <a:solidFill>
              <a:schemeClr val="tx1"/>
            </a:solid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ea typeface="+mn-ea"/>
                <a:cs typeface="+mn-cs"/>
              </a:rPr>
              <a:t>Ski</a:t>
            </a:r>
          </a:p>
        </p:txBody>
      </p:sp>
      <p:grpSp>
        <p:nvGrpSpPr>
          <p:cNvPr id="10" name="Group 9">
            <a:extLst>
              <a:ext uri="{FF2B5EF4-FFF2-40B4-BE49-F238E27FC236}">
                <a16:creationId xmlns:a16="http://schemas.microsoft.com/office/drawing/2014/main" id="{30DDEB02-F608-473A-AB45-A6D4AA81CD65}"/>
              </a:ext>
            </a:extLst>
          </p:cNvPr>
          <p:cNvGrpSpPr/>
          <p:nvPr/>
        </p:nvGrpSpPr>
        <p:grpSpPr>
          <a:xfrm>
            <a:off x="7819194" y="3022982"/>
            <a:ext cx="3542499" cy="1766077"/>
            <a:chOff x="6965162" y="2757674"/>
            <a:chExt cx="4550071" cy="2268393"/>
          </a:xfrm>
        </p:grpSpPr>
        <p:pic>
          <p:nvPicPr>
            <p:cNvPr id="2062" name="Picture 14" descr="Neural Networks – an Intuition - KDnuggets">
              <a:extLst>
                <a:ext uri="{FF2B5EF4-FFF2-40B4-BE49-F238E27FC236}">
                  <a16:creationId xmlns:a16="http://schemas.microsoft.com/office/drawing/2014/main" id="{186D3411-096C-4333-AF2F-10DDD31C7F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20069" y="2757674"/>
              <a:ext cx="3692071" cy="216769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or: Elbow 10">
              <a:extLst>
                <a:ext uri="{FF2B5EF4-FFF2-40B4-BE49-F238E27FC236}">
                  <a16:creationId xmlns:a16="http://schemas.microsoft.com/office/drawing/2014/main" id="{7104E5F7-ACCE-470A-98E0-C7455C97A899}"/>
                </a:ext>
              </a:extLst>
            </p:cNvPr>
            <p:cNvCxnSpPr>
              <a:cxnSpLocks/>
              <a:endCxn id="2062" idx="1"/>
            </p:cNvCxnSpPr>
            <p:nvPr/>
          </p:nvCxnSpPr>
          <p:spPr>
            <a:xfrm rot="5400000" flipH="1" flipV="1">
              <a:off x="6650344" y="4156341"/>
              <a:ext cx="1184544" cy="554907"/>
            </a:xfrm>
            <a:prstGeom prst="bentConnector2">
              <a:avLst/>
            </a:prstGeom>
            <a:ln w="57150">
              <a:prstDash val="sysDash"/>
              <a:tailEnd type="triangle"/>
            </a:ln>
          </p:spPr>
          <p:style>
            <a:lnRef idx="1">
              <a:schemeClr val="dk1"/>
            </a:lnRef>
            <a:fillRef idx="0">
              <a:schemeClr val="dk1"/>
            </a:fillRef>
            <a:effectRef idx="0">
              <a:schemeClr val="dk1"/>
            </a:effectRef>
            <a:fontRef idx="minor">
              <a:schemeClr val="tx1"/>
            </a:fontRef>
          </p:style>
        </p:cxnSp>
        <p:cxnSp>
          <p:nvCxnSpPr>
            <p:cNvPr id="78" name="Connector: Elbow 77">
              <a:extLst>
                <a:ext uri="{FF2B5EF4-FFF2-40B4-BE49-F238E27FC236}">
                  <a16:creationId xmlns:a16="http://schemas.microsoft.com/office/drawing/2014/main" id="{B1A782E2-BE80-4015-8457-2B97989F8BE0}"/>
                </a:ext>
              </a:extLst>
            </p:cNvPr>
            <p:cNvCxnSpPr>
              <a:cxnSpLocks/>
              <a:stCxn id="2062" idx="3"/>
            </p:cNvCxnSpPr>
            <p:nvPr/>
          </p:nvCxnSpPr>
          <p:spPr>
            <a:xfrm>
              <a:off x="11212140" y="3841522"/>
              <a:ext cx="303093" cy="1156258"/>
            </a:xfrm>
            <a:prstGeom prst="bentConnector2">
              <a:avLst/>
            </a:prstGeom>
            <a:ln w="571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29" name="Arrow: Down 28">
            <a:extLst>
              <a:ext uri="{FF2B5EF4-FFF2-40B4-BE49-F238E27FC236}">
                <a16:creationId xmlns:a16="http://schemas.microsoft.com/office/drawing/2014/main" id="{49B23D97-1460-4881-A89C-8219F47C33FD}"/>
              </a:ext>
            </a:extLst>
          </p:cNvPr>
          <p:cNvSpPr/>
          <p:nvPr/>
        </p:nvSpPr>
        <p:spPr>
          <a:xfrm>
            <a:off x="9314794" y="2578890"/>
            <a:ext cx="449943" cy="30715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00A5F0CA-7476-44CD-B093-B50CCD3B3547}"/>
              </a:ext>
            </a:extLst>
          </p:cNvPr>
          <p:cNvSpPr txBox="1"/>
          <p:nvPr/>
        </p:nvSpPr>
        <p:spPr>
          <a:xfrm>
            <a:off x="209440" y="853101"/>
            <a:ext cx="7008843" cy="2000548"/>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600"/>
              </a:spcAft>
              <a:buClrTx/>
              <a:buSzPct val="50000"/>
              <a:buFont typeface="Wingdings" pitchFamily="2" charset="2"/>
              <a:buChar char="q"/>
              <a:tabLst/>
              <a:defRPr/>
            </a:pPr>
            <a:r>
              <a:rPr lang="en-US" sz="2000" b="1" dirty="0"/>
              <a:t>Manually Design Neural Network:</a:t>
            </a:r>
          </a:p>
          <a:p>
            <a:pPr marL="800100" lvl="1" indent="-342900">
              <a:spcAft>
                <a:spcPts val="600"/>
              </a:spcAft>
              <a:buSzPct val="50000"/>
              <a:buFont typeface="Wingdings" pitchFamily="2" charset="2"/>
              <a:buChar char="v"/>
              <a:defRPr/>
            </a:pPr>
            <a:r>
              <a:rPr lang="en-US" altLang="zh-CN" sz="2000" dirty="0"/>
              <a:t>Requires expertise from </a:t>
            </a:r>
            <a:r>
              <a:rPr lang="en-US" altLang="zh-CN" sz="2000" b="1" dirty="0">
                <a:solidFill>
                  <a:srgbClr val="0070C0"/>
                </a:solidFill>
              </a:rPr>
              <a:t>different domains</a:t>
            </a:r>
          </a:p>
          <a:p>
            <a:pPr marL="800100" lvl="1" indent="-342900">
              <a:spcAft>
                <a:spcPts val="600"/>
              </a:spcAft>
              <a:buSzPct val="50000"/>
              <a:buFont typeface="Wingdings" pitchFamily="2" charset="2"/>
              <a:buChar char="v"/>
              <a:defRPr/>
            </a:pPr>
            <a:r>
              <a:rPr lang="en-US" altLang="zh-CN" sz="2000" b="1" dirty="0">
                <a:solidFill>
                  <a:srgbClr val="0070C0"/>
                </a:solidFill>
              </a:rPr>
              <a:t>Collaboration</a:t>
            </a:r>
            <a:r>
              <a:rPr lang="en-US" altLang="zh-CN" sz="2000" dirty="0"/>
              <a:t> of these</a:t>
            </a:r>
            <a:r>
              <a:rPr lang="zh-CN" altLang="en-US" sz="2000" dirty="0"/>
              <a:t> </a:t>
            </a:r>
            <a:r>
              <a:rPr lang="en-US" altLang="zh-CN" sz="2000" dirty="0"/>
              <a:t>experts is difficult</a:t>
            </a:r>
            <a:endParaRPr kumimoji="0" lang="en-US" sz="2000" b="0" i="0" u="none" strike="noStrike" kern="1200" cap="none" spc="0" normalizeH="0" baseline="0" noProof="0" dirty="0">
              <a:ln>
                <a:noFill/>
              </a:ln>
              <a:effectLst/>
              <a:uLnTx/>
              <a:uFillTx/>
            </a:endParaRPr>
          </a:p>
          <a:p>
            <a:pPr marL="800100" lvl="1" indent="-342900">
              <a:spcAft>
                <a:spcPts val="600"/>
              </a:spcAft>
              <a:buSzPct val="50000"/>
              <a:buFont typeface="Wingdings" pitchFamily="2" charset="2"/>
              <a:buChar char="v"/>
              <a:defRPr/>
            </a:pPr>
            <a:r>
              <a:rPr kumimoji="0" lang="en-US" sz="2000" b="0" i="0" u="none" strike="noStrike" kern="1200" cap="none" spc="0" normalizeH="0" baseline="0" noProof="0" dirty="0">
                <a:ln>
                  <a:noFill/>
                </a:ln>
                <a:effectLst/>
                <a:uLnTx/>
                <a:uFillTx/>
              </a:rPr>
              <a:t>Large </a:t>
            </a:r>
            <a:r>
              <a:rPr kumimoji="0" lang="en-US" sz="2000" b="1" i="0" u="none" strike="noStrike" kern="1200" cap="none" spc="0" normalizeH="0" baseline="0" noProof="0" dirty="0">
                <a:ln>
                  <a:noFill/>
                </a:ln>
                <a:solidFill>
                  <a:srgbClr val="0070C0"/>
                </a:solidFill>
                <a:effectLst/>
                <a:uLnTx/>
                <a:uFillTx/>
              </a:rPr>
              <a:t>human labor </a:t>
            </a:r>
          </a:p>
          <a:p>
            <a:pPr marL="800100" lvl="1" indent="-342900">
              <a:spcAft>
                <a:spcPts val="600"/>
              </a:spcAft>
              <a:buSzPct val="50000"/>
              <a:buFont typeface="Wingdings" pitchFamily="2" charset="2"/>
              <a:buChar char="v"/>
              <a:defRPr/>
            </a:pPr>
            <a:r>
              <a:rPr kumimoji="0" lang="en-US" sz="2000" b="1" i="0" u="none" strike="noStrike" kern="1200" cap="none" spc="0" normalizeH="0" baseline="0" noProof="0" dirty="0">
                <a:ln>
                  <a:noFill/>
                </a:ln>
                <a:solidFill>
                  <a:srgbClr val="0070C0"/>
                </a:solidFill>
                <a:effectLst/>
                <a:uLnTx/>
                <a:uFillTx/>
              </a:rPr>
              <a:t>Long l</a:t>
            </a:r>
            <a:r>
              <a:rPr kumimoji="0" lang="en-US" altLang="zh-CN" sz="2000" b="1" i="0" u="none" strike="noStrike" kern="1200" cap="none" spc="0" normalizeH="0" baseline="0" noProof="0" dirty="0">
                <a:ln>
                  <a:noFill/>
                </a:ln>
                <a:solidFill>
                  <a:srgbClr val="0070C0"/>
                </a:solidFill>
                <a:effectLst/>
                <a:uLnTx/>
                <a:uFillTx/>
              </a:rPr>
              <a:t>a</a:t>
            </a:r>
            <a:r>
              <a:rPr kumimoji="0" lang="en-US" sz="2000" b="1" i="0" u="none" strike="noStrike" kern="1200" cap="none" spc="0" normalizeH="0" baseline="0" noProof="0" dirty="0">
                <a:ln>
                  <a:noFill/>
                </a:ln>
                <a:solidFill>
                  <a:srgbClr val="0070C0"/>
                </a:solidFill>
                <a:effectLst/>
                <a:uLnTx/>
                <a:uFillTx/>
              </a:rPr>
              <a:t>unch</a:t>
            </a:r>
            <a:r>
              <a:rPr kumimoji="0" lang="en-US" sz="2000" b="1" i="0" u="none" strike="noStrike" kern="1200" cap="none" spc="0" normalizeH="0" noProof="0" dirty="0">
                <a:ln>
                  <a:noFill/>
                </a:ln>
                <a:solidFill>
                  <a:srgbClr val="0070C0"/>
                </a:solidFill>
                <a:effectLst/>
                <a:uLnTx/>
                <a:uFillTx/>
              </a:rPr>
              <a:t> time</a:t>
            </a:r>
            <a:r>
              <a:rPr kumimoji="0" lang="en-US" altLang="zh-CN" sz="2000" b="0" i="0" u="none" strike="noStrike" kern="1200" cap="none" spc="0" normalizeH="0" noProof="0" dirty="0">
                <a:ln>
                  <a:noFill/>
                </a:ln>
                <a:effectLst/>
                <a:uLnTx/>
                <a:uFillTx/>
              </a:rPr>
              <a:t>…</a:t>
            </a:r>
            <a:endParaRPr kumimoji="0" lang="en-US" sz="2000" b="0" i="0" u="none" strike="noStrike" kern="1200" cap="none" spc="0" normalizeH="0" baseline="0" noProof="0" dirty="0">
              <a:ln>
                <a:noFill/>
              </a:ln>
              <a:effectLst/>
              <a:uLnTx/>
              <a:uFillTx/>
            </a:endParaRPr>
          </a:p>
        </p:txBody>
      </p:sp>
      <p:sp>
        <p:nvSpPr>
          <p:cNvPr id="2" name="TextBox 1">
            <a:extLst>
              <a:ext uri="{FF2B5EF4-FFF2-40B4-BE49-F238E27FC236}">
                <a16:creationId xmlns:a16="http://schemas.microsoft.com/office/drawing/2014/main" id="{DEF12E4E-121F-494E-A09B-D3CE8DA3A327}"/>
              </a:ext>
            </a:extLst>
          </p:cNvPr>
          <p:cNvSpPr txBox="1"/>
          <p:nvPr/>
        </p:nvSpPr>
        <p:spPr>
          <a:xfrm>
            <a:off x="11448199" y="4858040"/>
            <a:ext cx="595788" cy="523220"/>
          </a:xfrm>
          <a:prstGeom prst="rect">
            <a:avLst/>
          </a:prstGeom>
          <a:noFill/>
        </p:spPr>
        <p:txBody>
          <a:bodyPr wrap="square" rtlCol="0">
            <a:spAutoFit/>
          </a:bodyPr>
          <a:lstStyle/>
          <a:p>
            <a:r>
              <a:rPr lang="zh-CN" altLang="en-US" sz="2800" dirty="0"/>
              <a:t>✔</a:t>
            </a:r>
            <a:endParaRPr lang="en-US" sz="2800" dirty="0"/>
          </a:p>
        </p:txBody>
      </p:sp>
      <p:sp>
        <p:nvSpPr>
          <p:cNvPr id="20" name="TextBox 19">
            <a:extLst>
              <a:ext uri="{FF2B5EF4-FFF2-40B4-BE49-F238E27FC236}">
                <a16:creationId xmlns:a16="http://schemas.microsoft.com/office/drawing/2014/main" id="{1DE05F02-4097-41CF-95F3-CE39802B3A3C}"/>
              </a:ext>
            </a:extLst>
          </p:cNvPr>
          <p:cNvSpPr txBox="1"/>
          <p:nvPr/>
        </p:nvSpPr>
        <p:spPr>
          <a:xfrm>
            <a:off x="2059914" y="4046210"/>
            <a:ext cx="2553007" cy="369332"/>
          </a:xfrm>
          <a:prstGeom prst="rect">
            <a:avLst/>
          </a:prstGeom>
          <a:noFill/>
        </p:spPr>
        <p:txBody>
          <a:bodyPr wrap="none" rtlCol="0">
            <a:spAutoFit/>
          </a:bodyPr>
          <a:lstStyle/>
          <a:p>
            <a:pPr marR="0" lvl="0" algn="l" defTabSz="457200" rtl="0" eaLnBrk="1" fontAlgn="auto" latinLnBrk="0" hangingPunct="1">
              <a:lnSpc>
                <a:spcPct val="100000"/>
              </a:lnSpc>
              <a:spcBef>
                <a:spcPts val="0"/>
              </a:spcBef>
              <a:spcAft>
                <a:spcPts val="0"/>
              </a:spcAft>
              <a:buClrTx/>
              <a:buSzTx/>
              <a:tabLst/>
              <a:defRPr/>
            </a:pPr>
            <a:r>
              <a:rPr lang="en-US" noProof="0" dirty="0">
                <a:latin typeface="Calibri"/>
              </a:rPr>
              <a:t>Computer Vision Experts</a:t>
            </a:r>
            <a:endParaRPr kumimoji="0" lang="en-US" sz="2400" i="0" u="none" strike="noStrike" kern="1200" cap="none" spc="0" normalizeH="0" baseline="0" noProof="0" dirty="0">
              <a:ln>
                <a:noFill/>
              </a:ln>
              <a:effectLst/>
              <a:uLnTx/>
              <a:uFillTx/>
              <a:latin typeface="Calibri"/>
            </a:endParaRPr>
          </a:p>
        </p:txBody>
      </p:sp>
      <p:sp>
        <p:nvSpPr>
          <p:cNvPr id="21" name="TextBox 20">
            <a:extLst>
              <a:ext uri="{FF2B5EF4-FFF2-40B4-BE49-F238E27FC236}">
                <a16:creationId xmlns:a16="http://schemas.microsoft.com/office/drawing/2014/main" id="{1A5CF166-CAB4-41A9-99F7-B3FA0CC54843}"/>
              </a:ext>
            </a:extLst>
          </p:cNvPr>
          <p:cNvSpPr txBox="1"/>
          <p:nvPr/>
        </p:nvSpPr>
        <p:spPr>
          <a:xfrm>
            <a:off x="641108" y="5967034"/>
            <a:ext cx="1966436" cy="369332"/>
          </a:xfrm>
          <a:prstGeom prst="rect">
            <a:avLst/>
          </a:prstGeom>
          <a:noFill/>
        </p:spPr>
        <p:txBody>
          <a:bodyPr wrap="none" rtlCol="0">
            <a:spAutoFit/>
          </a:bodyPr>
          <a:lstStyle/>
          <a:p>
            <a:pPr marR="0" lvl="0" algn="l" defTabSz="457200" rtl="0" eaLnBrk="1" fontAlgn="auto" latinLnBrk="0" hangingPunct="1">
              <a:lnSpc>
                <a:spcPct val="100000"/>
              </a:lnSpc>
              <a:spcBef>
                <a:spcPts val="0"/>
              </a:spcBef>
              <a:spcAft>
                <a:spcPts val="0"/>
              </a:spcAft>
              <a:buClrTx/>
              <a:buSzTx/>
              <a:tabLst/>
              <a:defRPr/>
            </a:pPr>
            <a:r>
              <a:rPr lang="en-US" noProof="0" dirty="0">
                <a:latin typeface="Calibri"/>
              </a:rPr>
              <a:t>Computer Scientist</a:t>
            </a:r>
            <a:endParaRPr kumimoji="0" lang="en-US" i="0" u="none" strike="noStrike" kern="1200" cap="none" spc="0" normalizeH="0" baseline="0" noProof="0" dirty="0">
              <a:ln>
                <a:noFill/>
              </a:ln>
              <a:effectLst/>
              <a:uLnTx/>
              <a:uFillTx/>
              <a:latin typeface="Calibri"/>
            </a:endParaRPr>
          </a:p>
        </p:txBody>
      </p:sp>
      <p:sp>
        <p:nvSpPr>
          <p:cNvPr id="22" name="TextBox 21">
            <a:extLst>
              <a:ext uri="{FF2B5EF4-FFF2-40B4-BE49-F238E27FC236}">
                <a16:creationId xmlns:a16="http://schemas.microsoft.com/office/drawing/2014/main" id="{5646ECAD-914C-424D-ACDD-47FF8C11B76A}"/>
              </a:ext>
            </a:extLst>
          </p:cNvPr>
          <p:cNvSpPr txBox="1"/>
          <p:nvPr/>
        </p:nvSpPr>
        <p:spPr>
          <a:xfrm>
            <a:off x="4278329" y="5938520"/>
            <a:ext cx="1459054" cy="369332"/>
          </a:xfrm>
          <a:prstGeom prst="rect">
            <a:avLst/>
          </a:prstGeom>
          <a:noFill/>
        </p:spPr>
        <p:txBody>
          <a:bodyPr wrap="none" rtlCol="0">
            <a:spAutoFit/>
          </a:bodyPr>
          <a:lstStyle/>
          <a:p>
            <a:pPr marR="0" lvl="0" algn="l" defTabSz="457200" rtl="0" eaLnBrk="1" fontAlgn="auto" latinLnBrk="0" hangingPunct="1">
              <a:lnSpc>
                <a:spcPct val="100000"/>
              </a:lnSpc>
              <a:spcBef>
                <a:spcPts val="0"/>
              </a:spcBef>
              <a:spcAft>
                <a:spcPts val="0"/>
              </a:spcAft>
              <a:buClrTx/>
              <a:buSzTx/>
              <a:tabLst/>
              <a:defRPr/>
            </a:pPr>
            <a:r>
              <a:rPr lang="en-US" noProof="0" dirty="0">
                <a:latin typeface="Calibri"/>
              </a:rPr>
              <a:t>Data Scientist</a:t>
            </a:r>
            <a:endParaRPr kumimoji="0" lang="en-US" sz="2400" i="0" u="none" strike="noStrike" kern="1200" cap="none" spc="0" normalizeH="0" baseline="0" noProof="0" dirty="0">
              <a:ln>
                <a:noFill/>
              </a:ln>
              <a:effectLst/>
              <a:uLnTx/>
              <a:uFillTx/>
              <a:latin typeface="Calibri"/>
            </a:endParaRPr>
          </a:p>
        </p:txBody>
      </p:sp>
      <p:cxnSp>
        <p:nvCxnSpPr>
          <p:cNvPr id="25" name="Connector: Elbow 24">
            <a:extLst>
              <a:ext uri="{FF2B5EF4-FFF2-40B4-BE49-F238E27FC236}">
                <a16:creationId xmlns:a16="http://schemas.microsoft.com/office/drawing/2014/main" id="{EBB92A8F-B7EB-40D3-BAD0-4CCC21D814C4}"/>
              </a:ext>
            </a:extLst>
          </p:cNvPr>
          <p:cNvCxnSpPr>
            <a:cxnSpLocks/>
          </p:cNvCxnSpPr>
          <p:nvPr/>
        </p:nvCxnSpPr>
        <p:spPr>
          <a:xfrm rot="5400000" flipH="1" flipV="1">
            <a:off x="7635127" y="4973123"/>
            <a:ext cx="368131" cy="2"/>
          </a:xfrm>
          <a:prstGeom prst="bentConnector3">
            <a:avLst>
              <a:gd name="adj1" fmla="val 50000"/>
            </a:avLst>
          </a:prstGeom>
          <a:ln w="571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Connector: Elbow 27">
            <a:extLst>
              <a:ext uri="{FF2B5EF4-FFF2-40B4-BE49-F238E27FC236}">
                <a16:creationId xmlns:a16="http://schemas.microsoft.com/office/drawing/2014/main" id="{8348FC30-1F56-4DBE-8AD7-C2BA050203FF}"/>
              </a:ext>
            </a:extLst>
          </p:cNvPr>
          <p:cNvCxnSpPr>
            <a:cxnSpLocks/>
          </p:cNvCxnSpPr>
          <p:nvPr/>
        </p:nvCxnSpPr>
        <p:spPr>
          <a:xfrm rot="5400000" flipH="1" flipV="1">
            <a:off x="11083582" y="5066077"/>
            <a:ext cx="555131" cy="1094"/>
          </a:xfrm>
          <a:prstGeom prst="bentConnector3">
            <a:avLst>
              <a:gd name="adj1" fmla="val 50000"/>
            </a:avLst>
          </a:prstGeom>
          <a:ln w="57150">
            <a:prstDash val="sysDash"/>
            <a:headEnd type="triangle" w="med" len="med"/>
            <a:tailEnd type="none" w="med" len="med"/>
          </a:ln>
        </p:spPr>
        <p:style>
          <a:lnRef idx="1">
            <a:schemeClr val="dk1"/>
          </a:lnRef>
          <a:fillRef idx="0">
            <a:schemeClr val="dk1"/>
          </a:fillRef>
          <a:effectRef idx="0">
            <a:schemeClr val="dk1"/>
          </a:effectRef>
          <a:fontRef idx="minor">
            <a:schemeClr val="tx1"/>
          </a:fontRef>
        </p:style>
      </p:cxnSp>
      <p:pic>
        <p:nvPicPr>
          <p:cNvPr id="24" name="Picture 10" descr="Wrench And Screwdriver Tools Icon Cartoon Vector Illustration Graphic  Design Royalty Free Cliparts, Vectors, And Stock Illustration. Image  121665557.">
            <a:extLst>
              <a:ext uri="{FF2B5EF4-FFF2-40B4-BE49-F238E27FC236}">
                <a16:creationId xmlns:a16="http://schemas.microsoft.com/office/drawing/2014/main" id="{D17DF222-2272-4C66-BFF9-FDB64CE7CD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60614" y="3142379"/>
            <a:ext cx="907143" cy="907143"/>
          </a:xfrm>
          <a:prstGeom prst="rect">
            <a:avLst/>
          </a:prstGeom>
          <a:noFill/>
          <a:extLst>
            <a:ext uri="{909E8E84-426E-40DD-AFC4-6F175D3DCCD1}">
              <a14:hiddenFill xmlns:a14="http://schemas.microsoft.com/office/drawing/2010/main">
                <a:solidFill>
                  <a:srgbClr val="FFFFFF"/>
                </a:solidFill>
              </a14:hiddenFill>
            </a:ext>
          </a:extLst>
        </p:spPr>
      </p:pic>
      <p:sp>
        <p:nvSpPr>
          <p:cNvPr id="47" name="灯片编号占位符 3">
            <a:extLst>
              <a:ext uri="{FF2B5EF4-FFF2-40B4-BE49-F238E27FC236}">
                <a16:creationId xmlns:a16="http://schemas.microsoft.com/office/drawing/2014/main" id="{AB3B85CD-6C5B-EA4A-87FF-F8A85C9C53E8}"/>
              </a:ext>
            </a:extLst>
          </p:cNvPr>
          <p:cNvSpPr txBox="1">
            <a:spLocks/>
          </p:cNvSpPr>
          <p:nvPr/>
        </p:nvSpPr>
        <p:spPr>
          <a:xfrm>
            <a:off x="11489268" y="6436087"/>
            <a:ext cx="516821" cy="365125"/>
          </a:xfrm>
          <a:prstGeom prst="rect">
            <a:avLst/>
          </a:prstGeom>
        </p:spPr>
        <p:txBody>
          <a:bodyPr anchor="ctr"/>
          <a:lstStyle>
            <a:defPPr>
              <a:defRPr lang="en-US"/>
            </a:defPPr>
            <a:lvl1pPr marL="0" algn="r" defTabSz="457200" rtl="0" eaLnBrk="1" latinLnBrk="0" hangingPunct="1">
              <a:defRPr sz="1200" b="1" kern="1200" smtClean="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b="0" smtClean="0">
                <a:solidFill>
                  <a:schemeClr val="bg1"/>
                </a:solidFill>
                <a:latin typeface="Arial" panose="020B0604020202020204" pitchFamily="34" charset="0"/>
                <a:cs typeface="Arial" panose="020B0604020202020204" pitchFamily="34" charset="0"/>
              </a:rPr>
              <a:pPr/>
              <a:t>3</a:t>
            </a:fld>
            <a:endParaRPr lang="en-US" b="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012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 grpId="0"/>
      <p:bldP spid="20" grpId="0"/>
      <p:bldP spid="21"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2FF7C66-2F10-4B64-8A6C-D9737B000CED}"/>
              </a:ext>
            </a:extLst>
          </p:cNvPr>
          <p:cNvSpPr/>
          <p:nvPr/>
        </p:nvSpPr>
        <p:spPr>
          <a:xfrm>
            <a:off x="362632" y="908141"/>
            <a:ext cx="11051381" cy="5442516"/>
          </a:xfrm>
          <a:prstGeom prst="rect">
            <a:avLst/>
          </a:prstGeom>
        </p:spPr>
        <p:txBody>
          <a:bodyPr wrap="square">
            <a:spAutoFit/>
          </a:bodyPr>
          <a:lstStyle/>
          <a:p>
            <a:pPr marL="228600" marR="0" lvl="0" indent="0" algn="l"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[16] </a:t>
            </a:r>
            <a:r>
              <a:rPr kumimoji="0" lang="en-US" altLang="zh-CN" sz="1600" b="1"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W. Jiang, </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J. Xiong, and Y. Shi, </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When Machine Learning Meets Quantum Computers: A Case Study," in Proc. of IEEE/ACM Asia and South Pacific Design Automation Conference (ASP-DAC), 2021 </a:t>
            </a:r>
            <a:r>
              <a:rPr kumimoji="0" lang="en-US" altLang="zh-CN" sz="1600" b="1" i="0" u="none" strike="noStrike" kern="1200" cap="none" spc="0" normalizeH="0" baseline="0" noProof="0" dirty="0">
                <a:ln>
                  <a:noFill/>
                </a:ln>
                <a:solidFill>
                  <a:prstClr val="black"/>
                </a:solidFill>
                <a:effectLst/>
                <a:uLnTx/>
                <a:uFillTx/>
                <a:latin typeface="Helvetica Neue"/>
                <a:ea typeface="等线" panose="02010600030101010101" pitchFamily="2" charset="-122"/>
                <a:cs typeface="+mn-cs"/>
              </a:rPr>
              <a:t>(</a:t>
            </a:r>
            <a:r>
              <a:rPr kumimoji="0" lang="en-US" altLang="zh-CN" sz="1600" b="1" i="0" u="none" strike="noStrike" kern="1200" cap="none" spc="0" normalizeH="0" baseline="0" noProof="0" dirty="0">
                <a:ln>
                  <a:noFill/>
                </a:ln>
                <a:solidFill>
                  <a:srgbClr val="8B0000"/>
                </a:solidFill>
                <a:effectLst/>
                <a:uLnTx/>
                <a:uFillTx/>
                <a:latin typeface="Helvetica Neue"/>
                <a:ea typeface="等线" panose="02010600030101010101" pitchFamily="2" charset="-122"/>
                <a:cs typeface="+mn-cs"/>
              </a:rPr>
              <a:t>Invited Paper</a:t>
            </a:r>
            <a:r>
              <a:rPr kumimoji="0" lang="en-US" altLang="zh-CN" sz="1600" b="1" i="0" u="none" strike="noStrike" kern="1200" cap="none" spc="0" normalizeH="0" baseline="0" noProof="0" dirty="0">
                <a:ln>
                  <a:noFill/>
                </a:ln>
                <a:solidFill>
                  <a:prstClr val="black"/>
                </a:solidFill>
                <a:effectLst/>
                <a:uLnTx/>
                <a:uFillTx/>
                <a:latin typeface="Helvetica Neue"/>
                <a:ea typeface="等线" panose="02010600030101010101" pitchFamily="2" charset="-122"/>
                <a:cs typeface="+mn-cs"/>
              </a:rPr>
              <a:t>)</a:t>
            </a:r>
          </a:p>
          <a:p>
            <a:pPr marL="228600" marR="0" lvl="0" indent="0" algn="l"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[17] </a:t>
            </a:r>
            <a:r>
              <a:rPr kumimoji="0" lang="en-US" altLang="zh-CN" sz="1600" b="1"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W. Jiang</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X. Zhang, E. H.-M. Sha, L. Yang, Q. </a:t>
            </a:r>
            <a:r>
              <a:rPr kumimoji="0" lang="en-US" altLang="zh-CN" sz="1600" b="0" i="0" u="none" strike="noStrike" kern="1200" cap="none" spc="0" normalizeH="0" baseline="0" noProof="0" dirty="0" err="1">
                <a:ln>
                  <a:noFill/>
                </a:ln>
                <a:solidFill>
                  <a:srgbClr val="00008B"/>
                </a:solidFill>
                <a:effectLst/>
                <a:uLnTx/>
                <a:uFillTx/>
                <a:latin typeface="Helvetica Neue"/>
                <a:ea typeface="等线" panose="02010600030101010101" pitchFamily="2" charset="-122"/>
                <a:cs typeface="+mn-cs"/>
              </a:rPr>
              <a:t>Zhuge</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Y. Shi, and J. Hu, </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Accuracy vs. Efficiency: Achieving Both through FPGA-Implementation Aware Neural Architecture Search, </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Design Automation Conference (</a:t>
            </a:r>
            <a:r>
              <a:rPr kumimoji="0" lang="en-US" altLang="zh-CN" sz="1600" b="1"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DAC</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2019 </a:t>
            </a:r>
            <a:r>
              <a:rPr kumimoji="0" lang="en-US" altLang="zh-CN" sz="1600" b="1"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a:t>
            </a:r>
            <a:r>
              <a:rPr kumimoji="0" lang="en-US" altLang="zh-CN" sz="1600" b="1" i="0" u="none" strike="noStrike" kern="1200" cap="none" spc="0" normalizeH="0" baseline="0" noProof="0" dirty="0">
                <a:ln>
                  <a:noFill/>
                </a:ln>
                <a:solidFill>
                  <a:srgbClr val="8B0000"/>
                </a:solidFill>
                <a:effectLst/>
                <a:uLnTx/>
                <a:uFillTx/>
                <a:latin typeface="Helvetica Neue"/>
                <a:ea typeface="等线" panose="02010600030101010101" pitchFamily="2" charset="-122"/>
                <a:cs typeface="+mn-cs"/>
              </a:rPr>
              <a:t>BEST PAPER NOMINATION</a:t>
            </a:r>
            <a:r>
              <a:rPr kumimoji="0" lang="en-US" altLang="zh-CN" sz="1600" b="1"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a:t>
            </a:r>
          </a:p>
          <a:p>
            <a:pPr marL="228600" marR="0" lvl="0" indent="0" algn="l"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[18] </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L. Yang, </a:t>
            </a:r>
            <a:r>
              <a:rPr kumimoji="0" lang="en-US" altLang="zh-CN" sz="1600" b="1"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W. Jiang</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W. Liu, E. H.-M. Sha, Y. Shi and J. Hu, </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Co-Exploring Neural Architecture and Network-on-Chip Design for Real-Time Artificial Intelligence, </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Proc. Asia and South Pacific Design Automation Conference (</a:t>
            </a:r>
            <a:r>
              <a:rPr kumimoji="0" lang="en-US" altLang="zh-CN" sz="1600" b="1"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ASP-DAC</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Beijing, Jan. 2020.</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a:t>
            </a:r>
            <a:r>
              <a:rPr kumimoji="0" lang="en-US" altLang="zh-CN" sz="1600" b="1" i="0" u="none" strike="noStrike" kern="1200" cap="none" spc="0" normalizeH="0" baseline="0" noProof="0" dirty="0">
                <a:ln>
                  <a:noFill/>
                </a:ln>
                <a:solidFill>
                  <a:srgbClr val="8B0000"/>
                </a:solidFill>
                <a:effectLst/>
                <a:uLnTx/>
                <a:uFillTx/>
                <a:latin typeface="Helvetica Neue"/>
                <a:ea typeface="等线" panose="02010600030101010101" pitchFamily="2" charset="-122"/>
                <a:cs typeface="+mn-cs"/>
              </a:rPr>
              <a:t>BEST PAPER NOMINATION</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a:t>
            </a:r>
          </a:p>
          <a:p>
            <a:pPr marL="228600" marR="0" lvl="0" indent="0" algn="l"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[19]</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L. Yang, Z. Yan, M. Li, H. Kwon, L. Lai, T. </a:t>
            </a:r>
            <a:r>
              <a:rPr kumimoji="0" lang="en-US" altLang="zh-CN" sz="1600" b="0" i="0" u="none" strike="noStrike" kern="1200" cap="none" spc="0" normalizeH="0" baseline="0" noProof="0" dirty="0" err="1">
                <a:ln>
                  <a:noFill/>
                </a:ln>
                <a:solidFill>
                  <a:srgbClr val="00008B"/>
                </a:solidFill>
                <a:effectLst/>
                <a:uLnTx/>
                <a:uFillTx/>
                <a:latin typeface="Helvetica Neue"/>
                <a:ea typeface="等线" panose="02010600030101010101" pitchFamily="2" charset="-122"/>
                <a:cs typeface="+mn-cs"/>
              </a:rPr>
              <a:t>Krishana</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V. Chandra, </a:t>
            </a:r>
            <a:r>
              <a:rPr kumimoji="0" lang="en-US" altLang="zh-CN" sz="1600" b="1"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W. Jiang</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and Y. Shi,</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Co-Exploration of Neural Architectures and Heterogeneous ASIC Accelerator Designs Targeting Multiple Tasks, </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Design Automation Conference (</a:t>
            </a:r>
            <a:r>
              <a:rPr kumimoji="0" lang="en-US" altLang="zh-CN" sz="1600" b="1"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DAC</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a:t>
            </a:r>
            <a:r>
              <a:rPr kumimoji="0" lang="en-US" altLang="zh-CN" sz="1600" b="1"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2020. </a:t>
            </a:r>
          </a:p>
          <a:p>
            <a:pPr marL="228600" marR="0" lvl="0" indent="0" algn="l"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[20] </a:t>
            </a:r>
            <a:r>
              <a:rPr kumimoji="0" lang="en-US" sz="1600" b="0" i="0" u="none" strike="noStrike" kern="1200" cap="none" spc="0" normalizeH="0" baseline="0" noProof="0" dirty="0">
                <a:ln>
                  <a:noFill/>
                </a:ln>
                <a:solidFill>
                  <a:srgbClr val="00008B"/>
                </a:solidFill>
                <a:effectLst/>
                <a:uLnTx/>
                <a:uFillTx/>
                <a:latin typeface="Helvetica Neue"/>
                <a:ea typeface="+mn-ea"/>
                <a:cs typeface="+mn-cs"/>
              </a:rPr>
              <a:t>Q. Lu, </a:t>
            </a:r>
            <a:r>
              <a:rPr kumimoji="0" lang="en-US" sz="1600" b="1" i="0" u="none" strike="noStrike" kern="1200" cap="none" spc="0" normalizeH="0" baseline="0" noProof="0" dirty="0">
                <a:ln>
                  <a:noFill/>
                </a:ln>
                <a:solidFill>
                  <a:srgbClr val="00008B"/>
                </a:solidFill>
                <a:effectLst/>
                <a:uLnTx/>
                <a:uFillTx/>
                <a:latin typeface="Helvetica Neue"/>
                <a:ea typeface="+mn-ea"/>
                <a:cs typeface="+mn-cs"/>
              </a:rPr>
              <a:t>W. Jiang</a:t>
            </a:r>
            <a:r>
              <a:rPr kumimoji="0" lang="en-US" sz="1600" b="0" i="0" u="none" strike="noStrike" kern="1200" cap="none" spc="0" normalizeH="0" baseline="0" noProof="0" dirty="0">
                <a:ln>
                  <a:noFill/>
                </a:ln>
                <a:solidFill>
                  <a:srgbClr val="00008B"/>
                </a:solidFill>
                <a:effectLst/>
                <a:uLnTx/>
                <a:uFillTx/>
                <a:latin typeface="Helvetica Neue"/>
                <a:ea typeface="+mn-ea"/>
                <a:cs typeface="+mn-cs"/>
              </a:rPr>
              <a:t>, X. Xiao, J. Hu and Y. Shi, </a:t>
            </a:r>
            <a:r>
              <a:rPr kumimoji="0" lang="en-US" sz="1600" b="0" i="0" u="none" strike="noStrike" kern="1200" cap="none" spc="0" normalizeH="0" baseline="0" noProof="0" dirty="0">
                <a:ln>
                  <a:noFill/>
                </a:ln>
                <a:solidFill>
                  <a:prstClr val="black"/>
                </a:solidFill>
                <a:effectLst/>
                <a:uLnTx/>
                <a:uFillTx/>
                <a:latin typeface="Helvetica Neue"/>
                <a:ea typeface="+mn-ea"/>
                <a:cs typeface="+mn-cs"/>
              </a:rPr>
              <a:t>On Neural Architecture Search for Resource-Constrained Hardware Platforms,</a:t>
            </a:r>
            <a:r>
              <a:rPr kumimoji="0" lang="zh-CN" altLang="en-US" sz="1600" b="0" i="0" u="none" strike="noStrike" kern="1200" cap="none" spc="0" normalizeH="0" baseline="0" noProof="0" dirty="0">
                <a:ln>
                  <a:noFill/>
                </a:ln>
                <a:solidFill>
                  <a:prstClr val="black"/>
                </a:solidFill>
                <a:effectLst/>
                <a:uLnTx/>
                <a:uFillTx/>
                <a:latin typeface="Helvetica Neue"/>
                <a:ea typeface="等线" panose="02010600030101010101" pitchFamily="2" charset="-122"/>
                <a:cs typeface="+mn-cs"/>
              </a:rPr>
              <a:t> </a:t>
            </a:r>
            <a:r>
              <a:rPr kumimoji="0" lang="en-US" sz="1600" b="0" i="1" u="none" strike="noStrike" kern="1200" cap="none" spc="0" normalizeH="0" baseline="0" noProof="0" dirty="0">
                <a:ln>
                  <a:noFill/>
                </a:ln>
                <a:solidFill>
                  <a:srgbClr val="333333"/>
                </a:solidFill>
                <a:effectLst/>
                <a:uLnTx/>
                <a:uFillTx/>
                <a:latin typeface="Helvetica Neue"/>
                <a:ea typeface="+mn-ea"/>
                <a:cs typeface="+mn-cs"/>
              </a:rPr>
              <a:t>Proc. IEEE/ACM International Conference On Computer-Aided Design (</a:t>
            </a:r>
            <a:r>
              <a:rPr kumimoji="0" lang="en-US" sz="1600" b="1" i="1" u="none" strike="noStrike" kern="1200" cap="none" spc="0" normalizeH="0" baseline="0" noProof="0" dirty="0">
                <a:ln>
                  <a:noFill/>
                </a:ln>
                <a:solidFill>
                  <a:srgbClr val="333333"/>
                </a:solidFill>
                <a:effectLst/>
                <a:uLnTx/>
                <a:uFillTx/>
                <a:latin typeface="Helvetica Neue"/>
                <a:ea typeface="+mn-ea"/>
                <a:cs typeface="+mn-cs"/>
              </a:rPr>
              <a:t>ICCAD</a:t>
            </a:r>
            <a:r>
              <a:rPr kumimoji="0" lang="en-US" sz="1600" b="0" i="1" u="none" strike="noStrike" kern="1200" cap="none" spc="0" normalizeH="0" baseline="0" noProof="0" dirty="0">
                <a:ln>
                  <a:noFill/>
                </a:ln>
                <a:solidFill>
                  <a:srgbClr val="333333"/>
                </a:solidFill>
                <a:effectLst/>
                <a:uLnTx/>
                <a:uFillTx/>
                <a:latin typeface="Helvetica Neue"/>
                <a:ea typeface="+mn-ea"/>
                <a:cs typeface="+mn-cs"/>
              </a:rPr>
              <a:t>), Westminster, CO, 2019.</a:t>
            </a:r>
            <a:endParaRPr kumimoji="0" lang="en-US" altLang="zh-CN" sz="1600" b="0" i="0" u="none" strike="noStrike" kern="1200" cap="none" spc="0" normalizeH="0" baseline="0" noProof="0" dirty="0">
              <a:ln>
                <a:noFill/>
              </a:ln>
              <a:solidFill>
                <a:prstClr val="black"/>
              </a:solidFill>
              <a:effectLst/>
              <a:uLnTx/>
              <a:uFillTx/>
              <a:latin typeface="Helvetica Neue"/>
              <a:ea typeface="等线" panose="02010600030101010101" pitchFamily="2" charset="-122"/>
              <a:cs typeface="+mn-cs"/>
            </a:endParaRPr>
          </a:p>
          <a:p>
            <a:pPr marL="228600" marR="0" lvl="0" indent="0" algn="l"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[21]</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B. Song, </a:t>
            </a:r>
            <a:r>
              <a:rPr kumimoji="0" lang="en-US" altLang="zh-CN" sz="1600" b="1"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W. Jiang</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Q. Lu, Y. Shi and T. Sato, </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NASS: Optimizing Secure Inference via Neural Architecture Search,</a:t>
            </a:r>
            <a:b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b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Proc. European Conference on Artificial Intelligence (ECAI), Santiago de Compostela, June. 2020.</a:t>
            </a:r>
            <a:endPar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endParaRPr>
          </a:p>
          <a:p>
            <a:pPr marL="228600" marR="0" lvl="0" indent="0" algn="l"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[22] </a:t>
            </a:r>
            <a:r>
              <a:rPr kumimoji="0" lang="en-US" altLang="zh-CN" sz="1600" b="1"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W. Jiang</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E. H.-M. Sha, Q. </a:t>
            </a:r>
            <a:r>
              <a:rPr kumimoji="0" lang="en-US" altLang="zh-CN" sz="1600" b="0" i="0" u="none" strike="noStrike" kern="1200" cap="none" spc="0" normalizeH="0" baseline="0" noProof="0" dirty="0" err="1">
                <a:ln>
                  <a:noFill/>
                </a:ln>
                <a:solidFill>
                  <a:srgbClr val="00008B"/>
                </a:solidFill>
                <a:effectLst/>
                <a:uLnTx/>
                <a:uFillTx/>
                <a:latin typeface="Helvetica Neue"/>
                <a:ea typeface="等线" panose="02010600030101010101" pitchFamily="2" charset="-122"/>
                <a:cs typeface="+mn-cs"/>
              </a:rPr>
              <a:t>Zhuge</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H. Dong and X. Chen, </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Optimal Functional Unit Assignment and Voltage Selection for Pipelined </a:t>
            </a:r>
            <a:r>
              <a:rPr kumimoji="0" lang="en-US" altLang="zh-CN" sz="1600" b="0" i="0" u="none" strike="noStrike" kern="1200" cap="none" spc="0" normalizeH="0" baseline="0" noProof="0" dirty="0" err="1">
                <a:ln>
                  <a:noFill/>
                </a:ln>
                <a:solidFill>
                  <a:srgbClr val="333333"/>
                </a:solidFill>
                <a:effectLst/>
                <a:uLnTx/>
                <a:uFillTx/>
                <a:latin typeface="Helvetica Neue"/>
                <a:ea typeface="等线" panose="02010600030101010101" pitchFamily="2" charset="-122"/>
                <a:cs typeface="+mn-cs"/>
              </a:rPr>
              <a:t>MPSoC</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with Guaranteed Probability on Time Performance, </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Proc. Languages, Compilers, and Tools for Embedded Systems (</a:t>
            </a:r>
            <a:r>
              <a:rPr kumimoji="0" lang="en-US" altLang="zh-CN" sz="1600" b="1"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LCTES</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Barcelona, Spain, Jun. 2017.</a:t>
            </a:r>
          </a:p>
          <a:p>
            <a:pPr marL="228600" marR="0" lvl="0" indent="0" algn="just" defTabSz="457200" rtl="0" eaLnBrk="1" fontAlgn="base" latinLnBrk="0" hangingPunct="1">
              <a:lnSpc>
                <a:spcPct val="100000"/>
              </a:lnSpc>
              <a:spcBef>
                <a:spcPts val="20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Helvetica Neue"/>
                <a:ea typeface="等线" panose="02010600030101010101" pitchFamily="2" charset="-122"/>
                <a:cs typeface="+mn-cs"/>
              </a:rPr>
              <a:t>[23] </a:t>
            </a:r>
            <a:r>
              <a:rPr kumimoji="0" lang="en-US" altLang="zh-CN" sz="1600" b="1"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W. Jiang </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E. H.-M. Sha, Q. </a:t>
            </a:r>
            <a:r>
              <a:rPr kumimoji="0" lang="en-US" altLang="zh-CN" sz="1600" b="0" i="0" u="none" strike="noStrike" kern="1200" cap="none" spc="0" normalizeH="0" baseline="0" noProof="0" dirty="0" err="1">
                <a:ln>
                  <a:noFill/>
                </a:ln>
                <a:solidFill>
                  <a:srgbClr val="00008B"/>
                </a:solidFill>
                <a:effectLst/>
                <a:uLnTx/>
                <a:uFillTx/>
                <a:latin typeface="Helvetica Neue"/>
                <a:ea typeface="等线" panose="02010600030101010101" pitchFamily="2" charset="-122"/>
                <a:cs typeface="+mn-cs"/>
              </a:rPr>
              <a:t>Zhuge</a:t>
            </a:r>
            <a:r>
              <a:rPr kumimoji="0" lang="en-US" altLang="zh-CN" sz="1600" b="0" i="0"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rPr>
              <a:t> and X. Chen, </a:t>
            </a:r>
            <a:r>
              <a:rPr kumimoji="0" lang="en-US" altLang="zh-CN" sz="1600" b="0" i="0"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Optimal Functional-Unit Assignment and Buffer Placement for Probabilistic Pipelines, </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Proc. International Conference on Hardware/Software Co-design and System Synthesis (</a:t>
            </a:r>
            <a:r>
              <a:rPr kumimoji="0" lang="en-US" altLang="zh-CN" sz="1600" b="1"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CODES+ISSS</a:t>
            </a:r>
            <a:r>
              <a:rPr kumimoji="0" lang="en-US" altLang="zh-CN" sz="1600" b="0" i="1" u="none" strike="noStrike" kern="1200" cap="none" spc="0" normalizeH="0" baseline="0" noProof="0" dirty="0">
                <a:ln>
                  <a:noFill/>
                </a:ln>
                <a:solidFill>
                  <a:srgbClr val="333333"/>
                </a:solidFill>
                <a:effectLst/>
                <a:uLnTx/>
                <a:uFillTx/>
                <a:latin typeface="Helvetica Neue"/>
                <a:ea typeface="等线" panose="02010600030101010101" pitchFamily="2" charset="-122"/>
                <a:cs typeface="+mn-cs"/>
              </a:rPr>
              <a:t>), Pittsburgh, PA, USA, Oct. 2016.</a:t>
            </a:r>
            <a:endParaRPr kumimoji="0" lang="en-US" altLang="zh-CN" sz="1600" b="0" i="1" u="none" strike="noStrike" kern="1200" cap="none" spc="0" normalizeH="0" baseline="0" noProof="0" dirty="0">
              <a:ln>
                <a:noFill/>
              </a:ln>
              <a:solidFill>
                <a:srgbClr val="00008B"/>
              </a:solidFill>
              <a:effectLst/>
              <a:uLnTx/>
              <a:uFillTx/>
              <a:latin typeface="Helvetica Neue"/>
              <a:ea typeface="等线" panose="02010600030101010101" pitchFamily="2" charset="-122"/>
              <a:cs typeface="+mn-cs"/>
            </a:endParaRPr>
          </a:p>
        </p:txBody>
      </p:sp>
      <p:sp>
        <p:nvSpPr>
          <p:cNvPr id="5" name="Slide Number Placeholder 2">
            <a:extLst>
              <a:ext uri="{FF2B5EF4-FFF2-40B4-BE49-F238E27FC236}">
                <a16:creationId xmlns:a16="http://schemas.microsoft.com/office/drawing/2014/main" id="{23D3CAAB-B887-405D-92C5-034919511129}"/>
              </a:ext>
            </a:extLst>
          </p:cNvPr>
          <p:cNvSpPr txBox="1">
            <a:spLocks/>
          </p:cNvSpPr>
          <p:nvPr/>
        </p:nvSpPr>
        <p:spPr>
          <a:xfrm>
            <a:off x="11582400" y="6448086"/>
            <a:ext cx="516821"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C0769ECE-14F6-B44C-AB5F-842EA3B12E22}"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47FC5C27-8CF6-4F8C-8BC9-6B57712EBDA5}"/>
              </a:ext>
            </a:extLst>
          </p:cNvPr>
          <p:cNvSpPr>
            <a:spLocks noGrp="1"/>
          </p:cNvSpPr>
          <p:nvPr>
            <p:ph type="title"/>
          </p:nvPr>
        </p:nvSpPr>
        <p:spPr>
          <a:xfrm>
            <a:off x="225261" y="204687"/>
            <a:ext cx="11837303" cy="582713"/>
          </a:xfrm>
        </p:spPr>
        <p:txBody>
          <a:bodyPr>
            <a:normAutofit/>
          </a:bodyPr>
          <a:lstStyle/>
          <a:p>
            <a:r>
              <a:rPr lang="en-US" dirty="0"/>
              <a:t>Reference</a:t>
            </a:r>
          </a:p>
        </p:txBody>
      </p:sp>
    </p:spTree>
    <p:extLst>
      <p:ext uri="{BB962C8B-B14F-4D97-AF65-F5344CB8AC3E}">
        <p14:creationId xmlns:p14="http://schemas.microsoft.com/office/powerpoint/2010/main" val="318979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D5B76B-C208-EC49-86FE-5F09761F7FDF}"/>
              </a:ext>
            </a:extLst>
          </p:cNvPr>
          <p:cNvSpPr>
            <a:spLocks noGrp="1"/>
          </p:cNvSpPr>
          <p:nvPr>
            <p:ph sz="quarter" idx="10"/>
          </p:nvPr>
        </p:nvSpPr>
        <p:spPr>
          <a:xfrm>
            <a:off x="4159251" y="4233366"/>
            <a:ext cx="3873500" cy="2038351"/>
          </a:xfrm>
        </p:spPr>
        <p:txBody>
          <a:bodyPr/>
          <a:lstStyle/>
          <a:p>
            <a:r>
              <a:rPr lang="en-US" b="1" dirty="0"/>
              <a:t>George Mason University</a:t>
            </a:r>
          </a:p>
          <a:p>
            <a:r>
              <a:rPr lang="en-US" dirty="0"/>
              <a:t>4400 University Drive</a:t>
            </a:r>
            <a:br>
              <a:rPr lang="en-US" dirty="0"/>
            </a:br>
            <a:r>
              <a:rPr lang="en-US" dirty="0"/>
              <a:t>Fairfax, Virginia 22030</a:t>
            </a:r>
          </a:p>
          <a:p>
            <a:r>
              <a:rPr lang="en-US" dirty="0"/>
              <a:t>Tel: (703)993-1000</a:t>
            </a:r>
          </a:p>
        </p:txBody>
      </p:sp>
      <p:sp>
        <p:nvSpPr>
          <p:cNvPr id="5" name="Content Placeholder 4">
            <a:extLst>
              <a:ext uri="{FF2B5EF4-FFF2-40B4-BE49-F238E27FC236}">
                <a16:creationId xmlns:a16="http://schemas.microsoft.com/office/drawing/2014/main" id="{D045D005-EB7E-C041-AAB8-E44EC93831CC}"/>
              </a:ext>
            </a:extLst>
          </p:cNvPr>
          <p:cNvSpPr>
            <a:spLocks noGrp="1"/>
          </p:cNvSpPr>
          <p:nvPr>
            <p:ph sz="quarter" idx="11"/>
          </p:nvPr>
        </p:nvSpPr>
        <p:spPr/>
        <p:txBody>
          <a:bodyPr/>
          <a:lstStyle/>
          <a:p>
            <a:r>
              <a:rPr lang="en-US" altLang="zh-CN" dirty="0"/>
              <a:t>wjiang8@</a:t>
            </a:r>
            <a:r>
              <a:rPr lang="en-US" dirty="0"/>
              <a:t>gmu.edu</a:t>
            </a:r>
          </a:p>
        </p:txBody>
      </p:sp>
      <p:sp>
        <p:nvSpPr>
          <p:cNvPr id="4" name="Slide Number Placeholder 3">
            <a:extLst>
              <a:ext uri="{FF2B5EF4-FFF2-40B4-BE49-F238E27FC236}">
                <a16:creationId xmlns:a16="http://schemas.microsoft.com/office/drawing/2014/main" id="{2A3F6F60-E747-5B4C-9946-99525F22AD7E}"/>
              </a:ext>
            </a:extLst>
          </p:cNvPr>
          <p:cNvSpPr>
            <a:spLocks noGrp="1"/>
          </p:cNvSpPr>
          <p:nvPr>
            <p:ph type="sldNum" sz="quarter" idx="4294967295"/>
          </p:nvPr>
        </p:nvSpPr>
        <p:spPr>
          <a:xfrm>
            <a:off x="9448800" y="6356355"/>
            <a:ext cx="2743200" cy="365125"/>
          </a:xfrm>
        </p:spPr>
        <p:txBody>
          <a:bodyPr/>
          <a:lstStyle/>
          <a:p>
            <a:fld id="{9384FF6D-5FD2-A847-8599-D7B37E65F8CD}" type="slidenum">
              <a:rPr lang="en-US" smtClean="0"/>
              <a:pPr/>
              <a:t>31</a:t>
            </a:fld>
            <a:r>
              <a:rPr lang="en-US"/>
              <a:t>  |  George Mason University</a:t>
            </a:r>
            <a:endParaRPr lang="en-US" dirty="0"/>
          </a:p>
        </p:txBody>
      </p:sp>
    </p:spTree>
    <p:extLst>
      <p:ext uri="{BB962C8B-B14F-4D97-AF65-F5344CB8AC3E}">
        <p14:creationId xmlns:p14="http://schemas.microsoft.com/office/powerpoint/2010/main" val="2064963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etting Started with Reinforcement Q Learning | by Percy Jaiswal | Towards  Data Science">
            <a:extLst>
              <a:ext uri="{FF2B5EF4-FFF2-40B4-BE49-F238E27FC236}">
                <a16:creationId xmlns:a16="http://schemas.microsoft.com/office/drawing/2014/main" id="{6F072B2D-2B4C-41A4-ABBB-D6B7BBFF26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969" t="52307" r="35528"/>
          <a:stretch/>
        </p:blipFill>
        <p:spPr bwMode="auto">
          <a:xfrm>
            <a:off x="782463" y="2535730"/>
            <a:ext cx="1761143" cy="2162344"/>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438C261D-D88F-44C9-B8E6-968142C728E2}"/>
              </a:ext>
            </a:extLst>
          </p:cNvPr>
          <p:cNvSpPr/>
          <p:nvPr/>
        </p:nvSpPr>
        <p:spPr>
          <a:xfrm>
            <a:off x="2575145" y="2581256"/>
            <a:ext cx="3986641" cy="523220"/>
          </a:xfrm>
          <a:prstGeom prst="rightArrow">
            <a:avLst>
              <a:gd name="adj1" fmla="val 22780"/>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58BF3283-60B9-45AE-8D08-F203DDC34450}"/>
              </a:ext>
            </a:extLst>
          </p:cNvPr>
          <p:cNvSpPr txBox="1"/>
          <p:nvPr/>
        </p:nvSpPr>
        <p:spPr>
          <a:xfrm>
            <a:off x="4162986" y="2336769"/>
            <a:ext cx="98937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F497D"/>
                </a:solidFill>
                <a:effectLst/>
                <a:uLnTx/>
                <a:uFillTx/>
                <a:latin typeface="Calibri"/>
                <a:ea typeface="+mn-ea"/>
                <a:cs typeface="+mn-cs"/>
              </a:rPr>
              <a:t>A</a:t>
            </a:r>
            <a:r>
              <a:rPr kumimoji="0" lang="en-US" altLang="zh-CN" sz="2400" b="0" i="0" u="none" strike="noStrike" kern="1200" cap="none" spc="0" normalizeH="0" baseline="0" noProof="0" dirty="0">
                <a:ln>
                  <a:noFill/>
                </a:ln>
                <a:solidFill>
                  <a:srgbClr val="1F497D"/>
                </a:solidFill>
                <a:effectLst/>
                <a:uLnTx/>
                <a:uFillTx/>
                <a:latin typeface="Calibri"/>
                <a:ea typeface="宋体" panose="02010600030101010101" pitchFamily="2" charset="-122"/>
                <a:cs typeface="+mn-cs"/>
              </a:rPr>
              <a:t>ction</a:t>
            </a:r>
            <a:endParaRPr kumimoji="0" lang="en-US" sz="2400" b="0" i="0" u="none" strike="noStrike" kern="1200" cap="none" spc="0" normalizeH="0" baseline="0" noProof="0" dirty="0">
              <a:ln>
                <a:noFill/>
              </a:ln>
              <a:solidFill>
                <a:srgbClr val="1F497D"/>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0F386B90-0255-4916-9C6C-2342E2B5DDA1}"/>
              </a:ext>
            </a:extLst>
          </p:cNvPr>
          <p:cNvSpPr txBox="1"/>
          <p:nvPr/>
        </p:nvSpPr>
        <p:spPr>
          <a:xfrm>
            <a:off x="4115851" y="4119335"/>
            <a:ext cx="115582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F497D"/>
                </a:solidFill>
                <a:effectLst/>
                <a:uLnTx/>
                <a:uFillTx/>
                <a:latin typeface="Calibri"/>
                <a:ea typeface="+mn-ea"/>
                <a:cs typeface="+mn-cs"/>
              </a:rPr>
              <a:t>Reward</a:t>
            </a:r>
          </a:p>
        </p:txBody>
      </p:sp>
      <p:sp>
        <p:nvSpPr>
          <p:cNvPr id="30" name="Arrow: Right 29">
            <a:extLst>
              <a:ext uri="{FF2B5EF4-FFF2-40B4-BE49-F238E27FC236}">
                <a16:creationId xmlns:a16="http://schemas.microsoft.com/office/drawing/2014/main" id="{B1D58700-A60A-4126-BF4B-076086EC4DBF}"/>
              </a:ext>
            </a:extLst>
          </p:cNvPr>
          <p:cNvSpPr/>
          <p:nvPr/>
        </p:nvSpPr>
        <p:spPr>
          <a:xfrm rot="10800000">
            <a:off x="2575145" y="3796169"/>
            <a:ext cx="4033769" cy="523220"/>
          </a:xfrm>
          <a:prstGeom prst="rightArrow">
            <a:avLst>
              <a:gd name="adj1" fmla="val 22780"/>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Oval 5">
            <a:extLst>
              <a:ext uri="{FF2B5EF4-FFF2-40B4-BE49-F238E27FC236}">
                <a16:creationId xmlns:a16="http://schemas.microsoft.com/office/drawing/2014/main" id="{873550B3-1AD9-4851-ADB7-92B5E3E6F1DE}"/>
              </a:ext>
            </a:extLst>
          </p:cNvPr>
          <p:cNvSpPr/>
          <p:nvPr/>
        </p:nvSpPr>
        <p:spPr>
          <a:xfrm>
            <a:off x="3469842" y="3104476"/>
            <a:ext cx="2244371" cy="73834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85000"/>
              </a:lnSpc>
              <a:spcBef>
                <a:spcPts val="0"/>
              </a:spcBef>
              <a:spcAft>
                <a:spcPts val="0"/>
              </a:spcAft>
              <a:buClrTx/>
              <a:buSzTx/>
              <a:buFontTx/>
              <a:buNone/>
              <a:tabLst/>
              <a:defRPr/>
            </a:pPr>
            <a:r>
              <a:rPr lang="en-US" b="1" dirty="0">
                <a:solidFill>
                  <a:prstClr val="white"/>
                </a:solidFill>
                <a:latin typeface="Calibri"/>
              </a:rPr>
              <a:t>e.g. </a:t>
            </a:r>
            <a:r>
              <a:rPr kumimoji="0" lang="en-US" sz="1800" b="1" i="0" u="none" strike="noStrike" kern="1200" cap="none" spc="0" normalizeH="0" baseline="0" noProof="0" dirty="0">
                <a:ln>
                  <a:noFill/>
                </a:ln>
                <a:solidFill>
                  <a:prstClr val="white"/>
                </a:solidFill>
                <a:effectLst/>
                <a:uLnTx/>
                <a:uFillTx/>
                <a:latin typeface="Calibri"/>
                <a:ea typeface="+mn-ea"/>
                <a:cs typeface="+mn-cs"/>
              </a:rPr>
              <a:t>Reinforcement Learning</a:t>
            </a:r>
          </a:p>
        </p:txBody>
      </p:sp>
      <p:sp>
        <p:nvSpPr>
          <p:cNvPr id="22" name="TextBox 21">
            <a:extLst>
              <a:ext uri="{FF2B5EF4-FFF2-40B4-BE49-F238E27FC236}">
                <a16:creationId xmlns:a16="http://schemas.microsoft.com/office/drawing/2014/main" id="{7A05135F-41B0-4D94-BF74-AAFF06243D67}"/>
              </a:ext>
            </a:extLst>
          </p:cNvPr>
          <p:cNvSpPr txBox="1"/>
          <p:nvPr/>
        </p:nvSpPr>
        <p:spPr>
          <a:xfrm>
            <a:off x="221003" y="854740"/>
            <a:ext cx="7341497" cy="1554272"/>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ts val="0"/>
              </a:spcBef>
              <a:spcAft>
                <a:spcPts val="600"/>
              </a:spcAft>
              <a:buClrTx/>
              <a:buSzPct val="50000"/>
              <a:buFont typeface="Wingdings" pitchFamily="2" charset="2"/>
              <a:buChar char="q"/>
              <a:tabLst/>
              <a:defRPr/>
            </a:pPr>
            <a:r>
              <a:rPr kumimoji="0" lang="en-US" sz="2000" b="1" i="0" u="none" strike="noStrike" kern="1200" cap="none" spc="0" normalizeH="0" baseline="0" noProof="0" dirty="0">
                <a:ln>
                  <a:noFill/>
                </a:ln>
                <a:effectLst/>
                <a:uLnTx/>
                <a:uFillTx/>
                <a:latin typeface="Calibri"/>
                <a:cs typeface="+mn-cs"/>
              </a:rPr>
              <a:t>A</a:t>
            </a:r>
            <a:r>
              <a:rPr kumimoji="0" lang="en-US" altLang="zh-CN" sz="2000" b="1" i="0" u="none" strike="noStrike" kern="1200" cap="none" spc="0" normalizeH="0" baseline="0" noProof="0" dirty="0">
                <a:ln>
                  <a:noFill/>
                </a:ln>
                <a:effectLst/>
                <a:uLnTx/>
                <a:uFillTx/>
                <a:latin typeface="Calibri"/>
                <a:ea typeface="宋体" panose="02010600030101010101" pitchFamily="2" charset="-122"/>
                <a:cs typeface="+mn-cs"/>
              </a:rPr>
              <a:t>utomated</a:t>
            </a:r>
            <a:r>
              <a:rPr kumimoji="0" lang="en-US" sz="2000" b="1" i="0" u="none" strike="noStrike" kern="1200" cap="none" spc="0" normalizeH="0" baseline="0" noProof="0" dirty="0">
                <a:ln>
                  <a:noFill/>
                </a:ln>
                <a:effectLst/>
                <a:uLnTx/>
                <a:uFillTx/>
                <a:latin typeface="Calibri"/>
                <a:cs typeface="+mn-cs"/>
              </a:rPr>
              <a:t> Design Neural Network:</a:t>
            </a:r>
          </a:p>
          <a:p>
            <a:pPr marL="800100" marR="0" lvl="1" indent="-342900" algn="l" defTabSz="457200" rtl="0" eaLnBrk="1" fontAlgn="auto" latinLnBrk="0" hangingPunct="1">
              <a:lnSpc>
                <a:spcPct val="100000"/>
              </a:lnSpc>
              <a:spcBef>
                <a:spcPts val="0"/>
              </a:spcBef>
              <a:spcAft>
                <a:spcPts val="600"/>
              </a:spcAft>
              <a:buClrTx/>
              <a:buSzPct val="50000"/>
              <a:buFont typeface="Wingdings" pitchFamily="2" charset="2"/>
              <a:buChar char="ü"/>
              <a:tabLst/>
              <a:defRPr/>
            </a:pPr>
            <a:r>
              <a:rPr kumimoji="0" lang="en-US" sz="2000" b="0" i="0" u="none" strike="noStrike" kern="1200" cap="none" spc="0" normalizeH="0" baseline="0" noProof="0" dirty="0">
                <a:ln>
                  <a:noFill/>
                </a:ln>
                <a:effectLst/>
                <a:uLnTx/>
                <a:uFillTx/>
                <a:latin typeface="Calibri"/>
                <a:ea typeface="+mn-ea"/>
                <a:cs typeface="+mn-cs"/>
              </a:rPr>
              <a:t>Replace exerts by using </a:t>
            </a:r>
            <a:r>
              <a:rPr kumimoji="0" lang="en-US" sz="2000" b="1" i="0" u="none" strike="noStrike" kern="1200" cap="none" spc="0" normalizeH="0" baseline="0" noProof="0" dirty="0">
                <a:ln>
                  <a:noFill/>
                </a:ln>
                <a:solidFill>
                  <a:srgbClr val="0070C0"/>
                </a:solidFill>
                <a:effectLst/>
                <a:uLnTx/>
                <a:uFillTx/>
                <a:latin typeface="Calibri"/>
                <a:ea typeface="+mn-ea"/>
                <a:cs typeface="+mn-cs"/>
              </a:rPr>
              <a:t>automated optimization approaches</a:t>
            </a:r>
          </a:p>
          <a:p>
            <a:pPr marL="800100" marR="0" lvl="1" indent="-342900" algn="l" defTabSz="457200" rtl="0" eaLnBrk="1" fontAlgn="auto" latinLnBrk="0" hangingPunct="1">
              <a:lnSpc>
                <a:spcPct val="100000"/>
              </a:lnSpc>
              <a:spcBef>
                <a:spcPts val="0"/>
              </a:spcBef>
              <a:spcAft>
                <a:spcPts val="600"/>
              </a:spcAft>
              <a:buClrTx/>
              <a:buSzPct val="50000"/>
              <a:buFont typeface="Wingdings" pitchFamily="2" charset="2"/>
              <a:buChar char="ü"/>
              <a:tabLst/>
              <a:defRPr/>
            </a:pPr>
            <a:r>
              <a:rPr kumimoji="0" lang="en-US" sz="2000" b="1" i="0" u="none" strike="noStrike" kern="1200" cap="none" spc="0" normalizeH="0" baseline="0" noProof="0" dirty="0">
                <a:ln>
                  <a:noFill/>
                </a:ln>
                <a:solidFill>
                  <a:srgbClr val="0070C0"/>
                </a:solidFill>
                <a:effectLst/>
                <a:uLnTx/>
                <a:uFillTx/>
                <a:latin typeface="Calibri"/>
                <a:ea typeface="+mn-ea"/>
                <a:cs typeface="+mn-cs"/>
              </a:rPr>
              <a:t>Release the labor </a:t>
            </a:r>
            <a:r>
              <a:rPr kumimoji="0" lang="en-US" sz="2000" b="0" i="0" u="none" strike="noStrike" kern="1200" cap="none" spc="0" normalizeH="0" baseline="0" noProof="0" dirty="0">
                <a:ln>
                  <a:noFill/>
                </a:ln>
                <a:effectLst/>
                <a:uLnTx/>
                <a:uFillTx/>
                <a:latin typeface="Calibri"/>
                <a:ea typeface="+mn-ea"/>
                <a:cs typeface="+mn-cs"/>
              </a:rPr>
              <a:t>from experts</a:t>
            </a:r>
          </a:p>
          <a:p>
            <a:pPr marL="800100" marR="0" lvl="1" indent="-342900" algn="l" defTabSz="457200" rtl="0" eaLnBrk="1" fontAlgn="auto" latinLnBrk="0" hangingPunct="1">
              <a:lnSpc>
                <a:spcPct val="100000"/>
              </a:lnSpc>
              <a:spcBef>
                <a:spcPts val="0"/>
              </a:spcBef>
              <a:spcAft>
                <a:spcPts val="600"/>
              </a:spcAft>
              <a:buClrTx/>
              <a:buSzPct val="50000"/>
              <a:buFont typeface="Wingdings" pitchFamily="2" charset="2"/>
              <a:buChar char="ü"/>
              <a:tabLst/>
              <a:defRPr/>
            </a:pPr>
            <a:r>
              <a:rPr kumimoji="0" lang="en-US" sz="2000" b="1" i="0" u="none" strike="noStrike" kern="1200" cap="none" spc="0" normalizeH="0" baseline="0" noProof="0" dirty="0">
                <a:ln>
                  <a:noFill/>
                </a:ln>
                <a:solidFill>
                  <a:srgbClr val="0070C0"/>
                </a:solidFill>
                <a:effectLst/>
                <a:uLnTx/>
                <a:uFillTx/>
                <a:latin typeface="Calibri"/>
                <a:cs typeface="+mn-cs"/>
              </a:rPr>
              <a:t>S</a:t>
            </a:r>
            <a:r>
              <a:rPr kumimoji="0" lang="en-US" altLang="zh-CN" sz="2000" b="1" i="0" u="none" strike="noStrike" kern="1200" cap="none" spc="0" normalizeH="0" baseline="0" noProof="0" dirty="0">
                <a:ln>
                  <a:noFill/>
                </a:ln>
                <a:solidFill>
                  <a:srgbClr val="0070C0"/>
                </a:solidFill>
                <a:effectLst/>
                <a:uLnTx/>
                <a:uFillTx/>
                <a:latin typeface="Calibri"/>
                <a:ea typeface="宋体" panose="02010600030101010101" pitchFamily="2" charset="-122"/>
                <a:cs typeface="+mn-cs"/>
              </a:rPr>
              <a:t>hort </a:t>
            </a:r>
            <a:r>
              <a:rPr kumimoji="0" lang="en-US" sz="2000" b="1" i="0" u="none" strike="noStrike" kern="1200" cap="none" spc="0" normalizeH="0" baseline="0" noProof="0" dirty="0">
                <a:ln>
                  <a:noFill/>
                </a:ln>
                <a:solidFill>
                  <a:srgbClr val="0070C0"/>
                </a:solidFill>
                <a:effectLst/>
                <a:uLnTx/>
                <a:uFillTx/>
                <a:latin typeface="Calibri"/>
                <a:cs typeface="+mn-cs"/>
              </a:rPr>
              <a:t>l</a:t>
            </a:r>
            <a:r>
              <a:rPr kumimoji="0" lang="en-US" altLang="zh-CN" sz="2000" b="1" i="0" u="none" strike="noStrike" kern="1200" cap="none" spc="0" normalizeH="0" baseline="0" noProof="0" dirty="0">
                <a:ln>
                  <a:noFill/>
                </a:ln>
                <a:solidFill>
                  <a:srgbClr val="0070C0"/>
                </a:solidFill>
                <a:effectLst/>
                <a:uLnTx/>
                <a:uFillTx/>
                <a:latin typeface="Calibri"/>
                <a:ea typeface="宋体" panose="02010600030101010101" pitchFamily="2" charset="-122"/>
                <a:cs typeface="+mn-cs"/>
              </a:rPr>
              <a:t>a</a:t>
            </a:r>
            <a:r>
              <a:rPr kumimoji="0" lang="en-US" sz="2000" b="1" i="0" u="none" strike="noStrike" kern="1200" cap="none" spc="0" normalizeH="0" baseline="0" noProof="0" dirty="0">
                <a:ln>
                  <a:noFill/>
                </a:ln>
                <a:solidFill>
                  <a:srgbClr val="0070C0"/>
                </a:solidFill>
                <a:effectLst/>
                <a:uLnTx/>
                <a:uFillTx/>
                <a:latin typeface="Calibri"/>
                <a:cs typeface="+mn-cs"/>
              </a:rPr>
              <a:t>unch time</a:t>
            </a:r>
          </a:p>
        </p:txBody>
      </p:sp>
      <p:pic>
        <p:nvPicPr>
          <p:cNvPr id="39" name="Picture 8">
            <a:extLst>
              <a:ext uri="{FF2B5EF4-FFF2-40B4-BE49-F238E27FC236}">
                <a16:creationId xmlns:a16="http://schemas.microsoft.com/office/drawing/2014/main" id="{FCE7000C-3675-9D49-A507-CD656270FA52}"/>
              </a:ext>
            </a:extLst>
          </p:cNvPr>
          <p:cNvPicPr>
            <a:picLocks noChangeAspect="1" noChangeArrowheads="1"/>
          </p:cNvPicPr>
          <p:nvPr/>
        </p:nvPicPr>
        <p:blipFill>
          <a:blip r:embed="rId4"/>
          <a:srcRect/>
          <a:stretch/>
        </p:blipFill>
        <p:spPr bwMode="auto">
          <a:xfrm>
            <a:off x="8235434" y="1440678"/>
            <a:ext cx="2579237" cy="1037799"/>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Rounded Corners 2">
            <a:extLst>
              <a:ext uri="{FF2B5EF4-FFF2-40B4-BE49-F238E27FC236}">
                <a16:creationId xmlns:a16="http://schemas.microsoft.com/office/drawing/2014/main" id="{C6D83183-4DD7-9F48-B8CE-B894F490546E}"/>
              </a:ext>
            </a:extLst>
          </p:cNvPr>
          <p:cNvSpPr/>
          <p:nvPr/>
        </p:nvSpPr>
        <p:spPr>
          <a:xfrm>
            <a:off x="7641918" y="2924496"/>
            <a:ext cx="3968994" cy="1864562"/>
          </a:xfrm>
          <a:prstGeom prst="roundRect">
            <a:avLst>
              <a:gd name="adj" fmla="val 9355"/>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TextBox 41">
            <a:extLst>
              <a:ext uri="{FF2B5EF4-FFF2-40B4-BE49-F238E27FC236}">
                <a16:creationId xmlns:a16="http://schemas.microsoft.com/office/drawing/2014/main" id="{A63AB044-2D41-FA43-9707-8BBA77FFDC30}"/>
              </a:ext>
            </a:extLst>
          </p:cNvPr>
          <p:cNvSpPr txBox="1"/>
          <p:nvPr/>
        </p:nvSpPr>
        <p:spPr>
          <a:xfrm>
            <a:off x="10814671" y="5355789"/>
            <a:ext cx="1118568" cy="369332"/>
          </a:xfrm>
          <a:prstGeom prst="rect">
            <a:avLst/>
          </a:prstGeom>
          <a:noFill/>
          <a:ln w="28575">
            <a:solidFill>
              <a:schemeClr val="tx1"/>
            </a:solid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ea typeface="+mn-ea"/>
                <a:cs typeface="+mn-cs"/>
              </a:rPr>
              <a:t>Ski</a:t>
            </a:r>
          </a:p>
        </p:txBody>
      </p:sp>
      <p:grpSp>
        <p:nvGrpSpPr>
          <p:cNvPr id="43" name="Group 42">
            <a:extLst>
              <a:ext uri="{FF2B5EF4-FFF2-40B4-BE49-F238E27FC236}">
                <a16:creationId xmlns:a16="http://schemas.microsoft.com/office/drawing/2014/main" id="{1B761759-4AE8-CB42-9F3B-55F0EFEF215D}"/>
              </a:ext>
            </a:extLst>
          </p:cNvPr>
          <p:cNvGrpSpPr/>
          <p:nvPr/>
        </p:nvGrpSpPr>
        <p:grpSpPr>
          <a:xfrm>
            <a:off x="7819194" y="3022982"/>
            <a:ext cx="3542499" cy="1766077"/>
            <a:chOff x="6965162" y="2757674"/>
            <a:chExt cx="4550071" cy="2268393"/>
          </a:xfrm>
        </p:grpSpPr>
        <p:pic>
          <p:nvPicPr>
            <p:cNvPr id="44" name="Picture 14" descr="Neural Networks – an Intuition - KDnuggets">
              <a:extLst>
                <a:ext uri="{FF2B5EF4-FFF2-40B4-BE49-F238E27FC236}">
                  <a16:creationId xmlns:a16="http://schemas.microsoft.com/office/drawing/2014/main" id="{6F9D3A40-EE1D-5848-8369-50A1E40B69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0069" y="2757674"/>
              <a:ext cx="3692071" cy="2167694"/>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Connector: Elbow 10">
              <a:extLst>
                <a:ext uri="{FF2B5EF4-FFF2-40B4-BE49-F238E27FC236}">
                  <a16:creationId xmlns:a16="http://schemas.microsoft.com/office/drawing/2014/main" id="{F049FC3B-4E42-E045-BCE8-4DBED557AC89}"/>
                </a:ext>
              </a:extLst>
            </p:cNvPr>
            <p:cNvCxnSpPr>
              <a:cxnSpLocks/>
              <a:endCxn id="44" idx="1"/>
            </p:cNvCxnSpPr>
            <p:nvPr/>
          </p:nvCxnSpPr>
          <p:spPr>
            <a:xfrm rot="5400000" flipH="1" flipV="1">
              <a:off x="6650344" y="4156341"/>
              <a:ext cx="1184544" cy="554907"/>
            </a:xfrm>
            <a:prstGeom prst="bentConnector2">
              <a:avLst/>
            </a:prstGeom>
            <a:ln w="57150">
              <a:prstDash val="sysDash"/>
              <a:tailEnd type="triangle"/>
            </a:ln>
          </p:spPr>
          <p:style>
            <a:lnRef idx="1">
              <a:schemeClr val="dk1"/>
            </a:lnRef>
            <a:fillRef idx="0">
              <a:schemeClr val="dk1"/>
            </a:fillRef>
            <a:effectRef idx="0">
              <a:schemeClr val="dk1"/>
            </a:effectRef>
            <a:fontRef idx="minor">
              <a:schemeClr val="tx1"/>
            </a:fontRef>
          </p:style>
        </p:cxnSp>
        <p:cxnSp>
          <p:nvCxnSpPr>
            <p:cNvPr id="46" name="Connector: Elbow 77">
              <a:extLst>
                <a:ext uri="{FF2B5EF4-FFF2-40B4-BE49-F238E27FC236}">
                  <a16:creationId xmlns:a16="http://schemas.microsoft.com/office/drawing/2014/main" id="{AF66717E-4475-0646-BF97-9B67A98831F7}"/>
                </a:ext>
              </a:extLst>
            </p:cNvPr>
            <p:cNvCxnSpPr>
              <a:cxnSpLocks/>
              <a:stCxn id="44" idx="3"/>
            </p:cNvCxnSpPr>
            <p:nvPr/>
          </p:nvCxnSpPr>
          <p:spPr>
            <a:xfrm>
              <a:off x="11212140" y="3841522"/>
              <a:ext cx="303093" cy="1156258"/>
            </a:xfrm>
            <a:prstGeom prst="bentConnector2">
              <a:avLst/>
            </a:prstGeom>
            <a:ln w="571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47" name="Arrow: Down 28">
            <a:extLst>
              <a:ext uri="{FF2B5EF4-FFF2-40B4-BE49-F238E27FC236}">
                <a16:creationId xmlns:a16="http://schemas.microsoft.com/office/drawing/2014/main" id="{244FD77D-B6D5-3541-8850-6EE3A7505D3E}"/>
              </a:ext>
            </a:extLst>
          </p:cNvPr>
          <p:cNvSpPr/>
          <p:nvPr/>
        </p:nvSpPr>
        <p:spPr>
          <a:xfrm>
            <a:off x="9314794" y="2578890"/>
            <a:ext cx="449943" cy="30715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a:extLst>
              <a:ext uri="{FF2B5EF4-FFF2-40B4-BE49-F238E27FC236}">
                <a16:creationId xmlns:a16="http://schemas.microsoft.com/office/drawing/2014/main" id="{660F2A52-AB43-AB40-AB02-AC7CC5058848}"/>
              </a:ext>
            </a:extLst>
          </p:cNvPr>
          <p:cNvSpPr txBox="1"/>
          <p:nvPr/>
        </p:nvSpPr>
        <p:spPr>
          <a:xfrm>
            <a:off x="11448199" y="4858040"/>
            <a:ext cx="59578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49" name="Connector: Elbow 24">
            <a:extLst>
              <a:ext uri="{FF2B5EF4-FFF2-40B4-BE49-F238E27FC236}">
                <a16:creationId xmlns:a16="http://schemas.microsoft.com/office/drawing/2014/main" id="{F70F6DF9-796C-5644-B1F2-2330BE1B45BF}"/>
              </a:ext>
            </a:extLst>
          </p:cNvPr>
          <p:cNvCxnSpPr>
            <a:cxnSpLocks/>
          </p:cNvCxnSpPr>
          <p:nvPr/>
        </p:nvCxnSpPr>
        <p:spPr>
          <a:xfrm rot="5400000" flipH="1" flipV="1">
            <a:off x="7635127" y="4973123"/>
            <a:ext cx="368131" cy="2"/>
          </a:xfrm>
          <a:prstGeom prst="bentConnector3">
            <a:avLst>
              <a:gd name="adj1" fmla="val 50000"/>
            </a:avLst>
          </a:prstGeom>
          <a:ln w="571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Connector: Elbow 27">
            <a:extLst>
              <a:ext uri="{FF2B5EF4-FFF2-40B4-BE49-F238E27FC236}">
                <a16:creationId xmlns:a16="http://schemas.microsoft.com/office/drawing/2014/main" id="{693DD922-60A0-894A-8367-79D1E89C97CE}"/>
              </a:ext>
            </a:extLst>
          </p:cNvPr>
          <p:cNvCxnSpPr>
            <a:cxnSpLocks/>
          </p:cNvCxnSpPr>
          <p:nvPr/>
        </p:nvCxnSpPr>
        <p:spPr>
          <a:xfrm rot="5400000" flipH="1" flipV="1">
            <a:off x="11083582" y="5066077"/>
            <a:ext cx="555131" cy="1094"/>
          </a:xfrm>
          <a:prstGeom prst="bentConnector3">
            <a:avLst>
              <a:gd name="adj1" fmla="val 50000"/>
            </a:avLst>
          </a:prstGeom>
          <a:ln w="57150">
            <a:prstDash val="sysDash"/>
            <a:headEnd type="triangle" w="med" len="med"/>
            <a:tailEnd type="none" w="med" len="med"/>
          </a:ln>
        </p:spPr>
        <p:style>
          <a:lnRef idx="1">
            <a:schemeClr val="dk1"/>
          </a:lnRef>
          <a:fillRef idx="0">
            <a:schemeClr val="dk1"/>
          </a:fillRef>
          <a:effectRef idx="0">
            <a:schemeClr val="dk1"/>
          </a:effectRef>
          <a:fontRef idx="minor">
            <a:schemeClr val="tx1"/>
          </a:fontRef>
        </p:style>
      </p:cxnSp>
      <p:pic>
        <p:nvPicPr>
          <p:cNvPr id="51" name="Picture 10" descr="Wrench And Screwdriver Tools Icon Cartoon Vector Illustration Graphic  Design Royalty Free Cliparts, Vectors, And Stock Illustration. Image  121665557.">
            <a:extLst>
              <a:ext uri="{FF2B5EF4-FFF2-40B4-BE49-F238E27FC236}">
                <a16:creationId xmlns:a16="http://schemas.microsoft.com/office/drawing/2014/main" id="{B209B6B0-9650-1446-8FB1-8B066BC840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0614" y="3142379"/>
            <a:ext cx="907143" cy="90714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86C52BF-5FA8-4B49-991F-A6B4238F0350}"/>
              </a:ext>
            </a:extLst>
          </p:cNvPr>
          <p:cNvSpPr txBox="1"/>
          <p:nvPr/>
        </p:nvSpPr>
        <p:spPr>
          <a:xfrm>
            <a:off x="10896320" y="2966605"/>
            <a:ext cx="70192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F497D"/>
                </a:solidFill>
                <a:effectLst/>
                <a:uLnTx/>
                <a:uFillTx/>
                <a:latin typeface="Calibri"/>
                <a:ea typeface="+mn-ea"/>
                <a:cs typeface="+mn-cs"/>
              </a:rPr>
              <a:t>Env.</a:t>
            </a:r>
          </a:p>
        </p:txBody>
      </p:sp>
      <p:sp>
        <p:nvSpPr>
          <p:cNvPr id="3" name="Title 2">
            <a:extLst>
              <a:ext uri="{FF2B5EF4-FFF2-40B4-BE49-F238E27FC236}">
                <a16:creationId xmlns:a16="http://schemas.microsoft.com/office/drawing/2014/main" id="{E20670B0-9F2C-4906-9E37-B74F7EBEFFD3}"/>
              </a:ext>
            </a:extLst>
          </p:cNvPr>
          <p:cNvSpPr>
            <a:spLocks noGrp="1"/>
          </p:cNvSpPr>
          <p:nvPr>
            <p:ph type="title"/>
          </p:nvPr>
        </p:nvSpPr>
        <p:spPr/>
        <p:txBody>
          <a:bodyPr>
            <a:normAutofit/>
          </a:bodyPr>
          <a:lstStyle/>
          <a:p>
            <a:r>
              <a:rPr lang="en-US" dirty="0" err="1"/>
              <a:t>AutoML</a:t>
            </a:r>
            <a:r>
              <a:rPr lang="en-US" dirty="0"/>
              <a:t> is a Promising Solution</a:t>
            </a:r>
          </a:p>
        </p:txBody>
      </p:sp>
      <p:sp>
        <p:nvSpPr>
          <p:cNvPr id="52" name="Footer Placeholder 3">
            <a:extLst>
              <a:ext uri="{FF2B5EF4-FFF2-40B4-BE49-F238E27FC236}">
                <a16:creationId xmlns:a16="http://schemas.microsoft.com/office/drawing/2014/main" id="{535CACB8-2797-444B-9793-1B0CA43C6564}"/>
              </a:ext>
            </a:extLst>
          </p:cNvPr>
          <p:cNvSpPr>
            <a:spLocks noGrp="1"/>
          </p:cNvSpPr>
          <p:nvPr>
            <p:ph type="ftr" sz="quarter" idx="4294967295"/>
          </p:nvPr>
        </p:nvSpPr>
        <p:spPr>
          <a:xfrm>
            <a:off x="0" y="6357938"/>
            <a:ext cx="3860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b-NO" sz="1200" b="0" i="0" u="none" strike="noStrike" kern="1200" cap="none" spc="60" normalizeH="0" baseline="0" noProof="0">
                <a:ln>
                  <a:noFill/>
                </a:ln>
                <a:solidFill>
                  <a:prstClr val="white"/>
                </a:solidFill>
                <a:effectLst/>
                <a:uLnTx/>
                <a:uFillTx/>
                <a:latin typeface="Arial" panose="020B0604020202020204" pitchFamily="34" charset="0"/>
                <a:ea typeface="+mn-ea"/>
                <a:cs typeface="Arial" panose="020B0604020202020204" pitchFamily="34" charset="0"/>
              </a:rPr>
              <a:t>Lei</a:t>
            </a:r>
            <a:r>
              <a:rPr kumimoji="0" lang="zh-CN" altLang="en-US" sz="1200" b="0" i="0" u="none" strike="noStrike" kern="1200" cap="none" spc="60" normalizeH="0" baseline="0" noProof="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1200" b="0" i="0" u="none" strike="noStrike" kern="1200" cap="none" spc="60" normalizeH="0" baseline="0" noProof="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Yang</a:t>
            </a:r>
            <a:endParaRPr kumimoji="0" lang="en-US" sz="1200" b="0" i="0" u="none" strike="noStrike" kern="1200" cap="none" spc="6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灯片编号占位符 3">
            <a:extLst>
              <a:ext uri="{FF2B5EF4-FFF2-40B4-BE49-F238E27FC236}">
                <a16:creationId xmlns:a16="http://schemas.microsoft.com/office/drawing/2014/main" id="{25976FEB-F60A-9548-9612-A969D3E98A74}"/>
              </a:ext>
            </a:extLst>
          </p:cNvPr>
          <p:cNvSpPr txBox="1">
            <a:spLocks/>
          </p:cNvSpPr>
          <p:nvPr/>
        </p:nvSpPr>
        <p:spPr>
          <a:xfrm>
            <a:off x="11489268" y="6436087"/>
            <a:ext cx="516821" cy="365125"/>
          </a:xfrm>
          <a:prstGeom prst="rect">
            <a:avLst/>
          </a:prstGeom>
        </p:spPr>
        <p:txBody>
          <a:bodyPr anchor="ctr"/>
          <a:lstStyle>
            <a:defPPr>
              <a:defRPr lang="en-US"/>
            </a:defPPr>
            <a:lvl1pPr marL="0" algn="r" defTabSz="457200" rtl="0" eaLnBrk="1" latinLnBrk="0" hangingPunct="1">
              <a:defRPr sz="1200" b="1" kern="1200" smtClean="0">
                <a:solidFill>
                  <a:schemeClr val="tx1">
                    <a:lumMod val="85000"/>
                    <a:lumOff val="1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C0769ECE-14F6-B44C-AB5F-842EA3B12E22}" type="slidenum">
              <a:rPr kumimoji="0" lang="en-US"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0" name="Group 9">
            <a:extLst>
              <a:ext uri="{FF2B5EF4-FFF2-40B4-BE49-F238E27FC236}">
                <a16:creationId xmlns:a16="http://schemas.microsoft.com/office/drawing/2014/main" id="{E18B41C8-F466-C04D-B5C7-63C80D76B358}"/>
              </a:ext>
            </a:extLst>
          </p:cNvPr>
          <p:cNvGrpSpPr/>
          <p:nvPr/>
        </p:nvGrpSpPr>
        <p:grpSpPr>
          <a:xfrm>
            <a:off x="782463" y="4532656"/>
            <a:ext cx="5631542" cy="1552575"/>
            <a:chOff x="174698" y="4672983"/>
            <a:chExt cx="5631542" cy="1552575"/>
          </a:xfrm>
        </p:grpSpPr>
        <p:grpSp>
          <p:nvGrpSpPr>
            <p:cNvPr id="9" name="Group 8">
              <a:extLst>
                <a:ext uri="{FF2B5EF4-FFF2-40B4-BE49-F238E27FC236}">
                  <a16:creationId xmlns:a16="http://schemas.microsoft.com/office/drawing/2014/main" id="{21560935-2381-4DC4-A3D0-568E8E44817A}"/>
                </a:ext>
              </a:extLst>
            </p:cNvPr>
            <p:cNvGrpSpPr/>
            <p:nvPr/>
          </p:nvGrpSpPr>
          <p:grpSpPr>
            <a:xfrm>
              <a:off x="174698" y="4672983"/>
              <a:ext cx="5631542" cy="1552575"/>
              <a:chOff x="174698" y="4672983"/>
              <a:chExt cx="5631542" cy="1552575"/>
            </a:xfrm>
          </p:grpSpPr>
          <p:sp>
            <p:nvSpPr>
              <p:cNvPr id="2" name="Rectangle: Rounded Corners 1">
                <a:extLst>
                  <a:ext uri="{FF2B5EF4-FFF2-40B4-BE49-F238E27FC236}">
                    <a16:creationId xmlns:a16="http://schemas.microsoft.com/office/drawing/2014/main" id="{FDC6A138-BC4A-492B-97DB-ECBFA13023DA}"/>
                  </a:ext>
                </a:extLst>
              </p:cNvPr>
              <p:cNvSpPr/>
              <p:nvPr/>
            </p:nvSpPr>
            <p:spPr>
              <a:xfrm>
                <a:off x="174698" y="5115325"/>
                <a:ext cx="5631542" cy="1110233"/>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marR="0" lvl="2"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Objective: </a:t>
                </a:r>
              </a:p>
              <a:p>
                <a:pPr marL="914400" marR="0" lvl="2"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F81BD"/>
                    </a:solidFill>
                    <a:effectLst/>
                    <a:uLnTx/>
                    <a:uFillTx/>
                    <a:latin typeface="Calibri"/>
                    <a:ea typeface="+mn-ea"/>
                    <a:cs typeface="+mn-cs"/>
                  </a:rPr>
                  <a:t>Maximize ML Performance </a:t>
                </a:r>
              </a:p>
              <a:p>
                <a:pPr marL="914400" marR="0" lvl="2"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(e.g., Prediction Accuracy)</a:t>
                </a:r>
              </a:p>
            </p:txBody>
          </p:sp>
          <p:cxnSp>
            <p:nvCxnSpPr>
              <p:cNvPr id="8" name="Straight Arrow Connector 7">
                <a:extLst>
                  <a:ext uri="{FF2B5EF4-FFF2-40B4-BE49-F238E27FC236}">
                    <a16:creationId xmlns:a16="http://schemas.microsoft.com/office/drawing/2014/main" id="{B895E6C5-AEE8-4DE6-A44D-6D387C5072C9}"/>
                  </a:ext>
                </a:extLst>
              </p:cNvPr>
              <p:cNvCxnSpPr>
                <a:cxnSpLocks/>
              </p:cNvCxnSpPr>
              <p:nvPr/>
            </p:nvCxnSpPr>
            <p:spPr>
              <a:xfrm>
                <a:off x="3984263" y="4672983"/>
                <a:ext cx="1" cy="396020"/>
              </a:xfrm>
              <a:prstGeom prst="straightConnector1">
                <a:avLst/>
              </a:prstGeom>
              <a:ln w="79375">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grpSp>
        <p:pic>
          <p:nvPicPr>
            <p:cNvPr id="2050" name="Picture 2" descr="SMART目标管理原则全解析，制定目标就是这么简单！_爱运营">
              <a:extLst>
                <a:ext uri="{FF2B5EF4-FFF2-40B4-BE49-F238E27FC236}">
                  <a16:creationId xmlns:a16="http://schemas.microsoft.com/office/drawing/2014/main" id="{039E59E6-4C21-A344-871A-6DE7445FCA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540" y="5171512"/>
              <a:ext cx="1272760" cy="916358"/>
            </a:xfrm>
            <a:prstGeom prst="rect">
              <a:avLst/>
            </a:prstGeom>
            <a:noFill/>
            <a:effectLst>
              <a:softEdge rad="139700"/>
            </a:effectLst>
            <a:extLst>
              <a:ext uri="{909E8E84-426E-40DD-AFC4-6F175D3DCCD1}">
                <a14:hiddenFill xmlns:a14="http://schemas.microsoft.com/office/drawing/2010/main">
                  <a:solidFill>
                    <a:srgbClr val="FFFFFF"/>
                  </a:solidFill>
                </a14:hiddenFill>
              </a:ext>
            </a:extLst>
          </p:spPr>
        </p:pic>
      </p:grpSp>
      <p:pic>
        <p:nvPicPr>
          <p:cNvPr id="32" name="Picture 4">
            <a:extLst>
              <a:ext uri="{FF2B5EF4-FFF2-40B4-BE49-F238E27FC236}">
                <a16:creationId xmlns:a16="http://schemas.microsoft.com/office/drawing/2014/main" id="{78AF3162-B0CE-44A1-AD0D-681283BF05C9}"/>
              </a:ext>
            </a:extLst>
          </p:cNvPr>
          <p:cNvPicPr>
            <a:picLocks noChangeAspect="1" noChangeArrowheads="1"/>
          </p:cNvPicPr>
          <p:nvPr/>
        </p:nvPicPr>
        <p:blipFill>
          <a:blip r:embed="rId8"/>
          <a:srcRect t="6286" b="6286"/>
          <a:stretch/>
        </p:blipFill>
        <p:spPr bwMode="auto">
          <a:xfrm>
            <a:off x="7218283" y="5198139"/>
            <a:ext cx="1228722" cy="80568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9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p:bldP spid="24" grpId="0"/>
      <p:bldP spid="30" grpId="0" animBg="1"/>
      <p:bldP spid="6" grpId="0" animBg="1"/>
      <p:bldP spid="22"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llections MAX Server Setup Package | Collections MAX">
            <a:extLst>
              <a:ext uri="{FF2B5EF4-FFF2-40B4-BE49-F238E27FC236}">
                <a16:creationId xmlns:a16="http://schemas.microsoft.com/office/drawing/2014/main" id="{A4C76041-0F8B-420E-B8FE-DF2B074D8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4172" y="340620"/>
            <a:ext cx="2473351" cy="2098900"/>
          </a:xfrm>
          <a:prstGeom prst="rect">
            <a:avLst/>
          </a:prstGeom>
          <a:noFill/>
          <a:extLst>
            <a:ext uri="{909E8E84-426E-40DD-AFC4-6F175D3DCCD1}">
              <a14:hiddenFill xmlns:a14="http://schemas.microsoft.com/office/drawing/2010/main">
                <a:solidFill>
                  <a:srgbClr val="FFFFFF"/>
                </a:solidFill>
              </a14:hiddenFill>
            </a:ext>
          </a:extLst>
        </p:spPr>
      </p:pic>
      <p:sp>
        <p:nvSpPr>
          <p:cNvPr id="33" name="任意多边形: 形状 32">
            <a:extLst>
              <a:ext uri="{FF2B5EF4-FFF2-40B4-BE49-F238E27FC236}">
                <a16:creationId xmlns:a16="http://schemas.microsoft.com/office/drawing/2014/main" id="{82214CCC-9BB1-41DB-A565-82EE641B1DBB}"/>
              </a:ext>
            </a:extLst>
          </p:cNvPr>
          <p:cNvSpPr/>
          <p:nvPr/>
        </p:nvSpPr>
        <p:spPr>
          <a:xfrm>
            <a:off x="7383439" y="1862919"/>
            <a:ext cx="1681841" cy="3575714"/>
          </a:xfrm>
          <a:custGeom>
            <a:avLst/>
            <a:gdLst>
              <a:gd name="connsiteX0" fmla="*/ 0 w 1681841"/>
              <a:gd name="connsiteY0" fmla="*/ 0 h 3575714"/>
              <a:gd name="connsiteX1" fmla="*/ 1542197 w 1681841"/>
              <a:gd name="connsiteY1" fmla="*/ 1630908 h 3575714"/>
              <a:gd name="connsiteX2" fmla="*/ 1651379 w 1681841"/>
              <a:gd name="connsiteY2" fmla="*/ 3575714 h 3575714"/>
            </a:gdLst>
            <a:ahLst/>
            <a:cxnLst>
              <a:cxn ang="0">
                <a:pos x="connsiteX0" y="connsiteY0"/>
              </a:cxn>
              <a:cxn ang="0">
                <a:pos x="connsiteX1" y="connsiteY1"/>
              </a:cxn>
              <a:cxn ang="0">
                <a:pos x="connsiteX2" y="connsiteY2"/>
              </a:cxn>
            </a:cxnLst>
            <a:rect l="l" t="t" r="r" b="b"/>
            <a:pathLst>
              <a:path w="1681841" h="3575714">
                <a:moveTo>
                  <a:pt x="0" y="0"/>
                </a:moveTo>
                <a:cubicBezTo>
                  <a:pt x="633483" y="517478"/>
                  <a:pt x="1266967" y="1034956"/>
                  <a:pt x="1542197" y="1630908"/>
                </a:cubicBezTo>
                <a:cubicBezTo>
                  <a:pt x="1817427" y="2226860"/>
                  <a:pt x="1589964" y="3210636"/>
                  <a:pt x="1651379" y="3575714"/>
                </a:cubicBezTo>
              </a:path>
            </a:pathLst>
          </a:custGeom>
          <a:noFill/>
          <a:ln w="254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任意多边形: 形状 33">
            <a:extLst>
              <a:ext uri="{FF2B5EF4-FFF2-40B4-BE49-F238E27FC236}">
                <a16:creationId xmlns:a16="http://schemas.microsoft.com/office/drawing/2014/main" id="{66F3F867-D62D-4719-B6BC-18359AD5DAAE}"/>
              </a:ext>
            </a:extLst>
          </p:cNvPr>
          <p:cNvSpPr/>
          <p:nvPr/>
        </p:nvSpPr>
        <p:spPr>
          <a:xfrm>
            <a:off x="8659504" y="2695433"/>
            <a:ext cx="2197290" cy="376226"/>
          </a:xfrm>
          <a:custGeom>
            <a:avLst/>
            <a:gdLst>
              <a:gd name="connsiteX0" fmla="*/ 2197290 w 2197290"/>
              <a:gd name="connsiteY0" fmla="*/ 0 h 376226"/>
              <a:gd name="connsiteX1" fmla="*/ 1426192 w 2197290"/>
              <a:gd name="connsiteY1" fmla="*/ 327546 h 376226"/>
              <a:gd name="connsiteX2" fmla="*/ 0 w 2197290"/>
              <a:gd name="connsiteY2" fmla="*/ 368489 h 376226"/>
            </a:gdLst>
            <a:ahLst/>
            <a:cxnLst>
              <a:cxn ang="0">
                <a:pos x="connsiteX0" y="connsiteY0"/>
              </a:cxn>
              <a:cxn ang="0">
                <a:pos x="connsiteX1" y="connsiteY1"/>
              </a:cxn>
              <a:cxn ang="0">
                <a:pos x="connsiteX2" y="connsiteY2"/>
              </a:cxn>
            </a:cxnLst>
            <a:rect l="l" t="t" r="r" b="b"/>
            <a:pathLst>
              <a:path w="2197290" h="376226">
                <a:moveTo>
                  <a:pt x="2197290" y="0"/>
                </a:moveTo>
                <a:cubicBezTo>
                  <a:pt x="1994848" y="133065"/>
                  <a:pt x="1792407" y="266131"/>
                  <a:pt x="1426192" y="327546"/>
                </a:cubicBezTo>
                <a:cubicBezTo>
                  <a:pt x="1059977" y="388961"/>
                  <a:pt x="529988" y="378725"/>
                  <a:pt x="0" y="368489"/>
                </a:cubicBezTo>
              </a:path>
            </a:pathLst>
          </a:custGeom>
          <a:noFill/>
          <a:ln w="254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对话气泡: 圆角矩形 5">
            <a:extLst>
              <a:ext uri="{FF2B5EF4-FFF2-40B4-BE49-F238E27FC236}">
                <a16:creationId xmlns:a16="http://schemas.microsoft.com/office/drawing/2014/main" id="{00DA9289-2EAA-4A12-A2C5-66C64DAC0349}"/>
              </a:ext>
            </a:extLst>
          </p:cNvPr>
          <p:cNvSpPr/>
          <p:nvPr/>
        </p:nvSpPr>
        <p:spPr>
          <a:xfrm>
            <a:off x="8090729" y="1783281"/>
            <a:ext cx="968992" cy="452582"/>
          </a:xfrm>
          <a:prstGeom prst="wedgeRoundRectCallout">
            <a:avLst>
              <a:gd name="adj1" fmla="val 34801"/>
              <a:gd name="adj2" fmla="val 74562"/>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4472C4"/>
                </a:solidFill>
                <a:effectLst/>
                <a:uLnTx/>
                <a:uFillTx/>
                <a:latin typeface="Calibri" panose="020F0502020204030204"/>
                <a:ea typeface="等线" panose="02010600030101010101" pitchFamily="2" charset="-122"/>
                <a:cs typeface="+mn-cs"/>
              </a:rPr>
              <a:t>AlexNet</a:t>
            </a:r>
            <a:endParaRPr kumimoji="0" lang="zh-CN" altLang="en-US" sz="1800" b="0" i="0" u="none" strike="noStrike" kern="1200" cap="none" spc="0" normalizeH="0" baseline="0" noProof="0" dirty="0">
              <a:ln>
                <a:noFill/>
              </a:ln>
              <a:solidFill>
                <a:srgbClr val="4472C4"/>
              </a:solidFill>
              <a:effectLst/>
              <a:uLnTx/>
              <a:uFillTx/>
              <a:latin typeface="Calibri" panose="020F0502020204030204"/>
              <a:ea typeface="等线" panose="02010600030101010101" pitchFamily="2" charset="-122"/>
              <a:cs typeface="+mn-cs"/>
            </a:endParaRPr>
          </a:p>
        </p:txBody>
      </p:sp>
      <p:sp>
        <p:nvSpPr>
          <p:cNvPr id="15" name="对话气泡: 圆角矩形 14">
            <a:extLst>
              <a:ext uri="{FF2B5EF4-FFF2-40B4-BE49-F238E27FC236}">
                <a16:creationId xmlns:a16="http://schemas.microsoft.com/office/drawing/2014/main" id="{6A8F03E7-FEE5-4A87-A090-C0FA65271D17}"/>
              </a:ext>
            </a:extLst>
          </p:cNvPr>
          <p:cNvSpPr/>
          <p:nvPr/>
        </p:nvSpPr>
        <p:spPr>
          <a:xfrm>
            <a:off x="9134806" y="1604294"/>
            <a:ext cx="1057677" cy="452582"/>
          </a:xfrm>
          <a:prstGeom prst="wedgeRoundRectCallout">
            <a:avLst>
              <a:gd name="adj1" fmla="val -47136"/>
              <a:gd name="adj2" fmla="val 101702"/>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4472C4"/>
                </a:solidFill>
                <a:effectLst/>
                <a:uLnTx/>
                <a:uFillTx/>
                <a:latin typeface="Calibri" panose="020F0502020204030204"/>
                <a:ea typeface="等线" panose="02010600030101010101" pitchFamily="2" charset="-122"/>
                <a:cs typeface="+mn-cs"/>
              </a:rPr>
              <a:t>ResNet</a:t>
            </a:r>
            <a:endParaRPr kumimoji="0" lang="zh-CN" altLang="en-US" sz="1800" b="0" i="0" u="none" strike="noStrike" kern="1200" cap="none" spc="0" normalizeH="0" baseline="0" noProof="0" dirty="0">
              <a:ln>
                <a:noFill/>
              </a:ln>
              <a:solidFill>
                <a:srgbClr val="4472C4"/>
              </a:solidFill>
              <a:effectLst/>
              <a:uLnTx/>
              <a:uFillTx/>
              <a:latin typeface="Calibri" panose="020F0502020204030204"/>
              <a:ea typeface="等线" panose="02010600030101010101" pitchFamily="2" charset="-122"/>
              <a:cs typeface="+mn-cs"/>
            </a:endParaRPr>
          </a:p>
        </p:txBody>
      </p:sp>
      <p:sp>
        <p:nvSpPr>
          <p:cNvPr id="17" name="对话气泡: 圆角矩形 16">
            <a:extLst>
              <a:ext uri="{FF2B5EF4-FFF2-40B4-BE49-F238E27FC236}">
                <a16:creationId xmlns:a16="http://schemas.microsoft.com/office/drawing/2014/main" id="{C5F4E355-B6A0-4AB3-96D6-9E69793BE6A3}"/>
              </a:ext>
            </a:extLst>
          </p:cNvPr>
          <p:cNvSpPr/>
          <p:nvPr/>
        </p:nvSpPr>
        <p:spPr>
          <a:xfrm>
            <a:off x="7464497" y="3023010"/>
            <a:ext cx="1230574" cy="452582"/>
          </a:xfrm>
          <a:prstGeom prst="wedgeRoundRectCallout">
            <a:avLst>
              <a:gd name="adj1" fmla="val 69181"/>
              <a:gd name="adj2" fmla="val 3697"/>
              <a:gd name="adj3" fmla="val 16667"/>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4472C4"/>
                </a:solidFill>
                <a:effectLst/>
                <a:uLnTx/>
                <a:uFillTx/>
                <a:latin typeface="Calibri" panose="020F0502020204030204"/>
                <a:ea typeface="等线" panose="02010600030101010101" pitchFamily="2" charset="-122"/>
                <a:cs typeface="+mn-cs"/>
              </a:rPr>
              <a:t>MobileNet</a:t>
            </a:r>
            <a:endParaRPr kumimoji="0" lang="zh-CN" altLang="en-US" sz="1800" b="0" i="0" u="none" strike="noStrike" kern="1200" cap="none" spc="0" normalizeH="0" baseline="0" noProof="0" dirty="0">
              <a:ln>
                <a:noFill/>
              </a:ln>
              <a:solidFill>
                <a:srgbClr val="4472C4"/>
              </a:solidFill>
              <a:effectLst/>
              <a:uLnTx/>
              <a:uFillTx/>
              <a:latin typeface="Calibri" panose="020F0502020204030204"/>
              <a:ea typeface="等线" panose="02010600030101010101" pitchFamily="2" charset="-122"/>
              <a:cs typeface="+mn-cs"/>
            </a:endParaRPr>
          </a:p>
        </p:txBody>
      </p:sp>
      <p:sp>
        <p:nvSpPr>
          <p:cNvPr id="19" name="对话气泡: 圆角矩形 18">
            <a:extLst>
              <a:ext uri="{FF2B5EF4-FFF2-40B4-BE49-F238E27FC236}">
                <a16:creationId xmlns:a16="http://schemas.microsoft.com/office/drawing/2014/main" id="{BBB30B25-28FB-4704-93D5-CE2DDB93B425}"/>
              </a:ext>
            </a:extLst>
          </p:cNvPr>
          <p:cNvSpPr/>
          <p:nvPr/>
        </p:nvSpPr>
        <p:spPr>
          <a:xfrm>
            <a:off x="9787649" y="2167139"/>
            <a:ext cx="1057677" cy="452582"/>
          </a:xfrm>
          <a:prstGeom prst="wedgeRoundRectCallout">
            <a:avLst>
              <a:gd name="adj1" fmla="val -69717"/>
              <a:gd name="adj2" fmla="val 23298"/>
              <a:gd name="adj3" fmla="val 16667"/>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ED7D31"/>
                </a:solidFill>
                <a:effectLst/>
                <a:uLnTx/>
                <a:uFillTx/>
                <a:latin typeface="Calibri" panose="020F0502020204030204"/>
                <a:ea typeface="等线" panose="02010600030101010101" pitchFamily="2" charset="-122"/>
                <a:cs typeface="+mn-cs"/>
              </a:rPr>
              <a:t>NASNet</a:t>
            </a:r>
            <a:endParaRPr kumimoji="0" lang="zh-CN" altLang="en-US" sz="1800" b="0" i="0" u="none" strike="noStrike" kern="1200" cap="none" spc="0" normalizeH="0" baseline="0" noProof="0" dirty="0">
              <a:ln>
                <a:noFill/>
              </a:ln>
              <a:solidFill>
                <a:srgbClr val="ED7D31"/>
              </a:solidFill>
              <a:effectLst/>
              <a:uLnTx/>
              <a:uFillTx/>
              <a:latin typeface="Calibri" panose="020F0502020204030204"/>
              <a:ea typeface="等线" panose="02010600030101010101" pitchFamily="2" charset="-122"/>
              <a:cs typeface="+mn-cs"/>
            </a:endParaRPr>
          </a:p>
        </p:txBody>
      </p:sp>
      <p:sp>
        <p:nvSpPr>
          <p:cNvPr id="11" name="椭圆 10">
            <a:extLst>
              <a:ext uri="{FF2B5EF4-FFF2-40B4-BE49-F238E27FC236}">
                <a16:creationId xmlns:a16="http://schemas.microsoft.com/office/drawing/2014/main" id="{C867DB98-3F51-4585-9C98-ABF84CA61AB3}"/>
              </a:ext>
            </a:extLst>
          </p:cNvPr>
          <p:cNvSpPr/>
          <p:nvPr/>
        </p:nvSpPr>
        <p:spPr>
          <a:xfrm>
            <a:off x="8933882" y="2356497"/>
            <a:ext cx="83023" cy="83023"/>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highlight>
                <a:srgbClr val="000000"/>
              </a:highlight>
              <a:uLnTx/>
              <a:uFillTx/>
              <a:latin typeface="Calibri" panose="020F0502020204030204"/>
              <a:ea typeface="等线" panose="02010600030101010101" pitchFamily="2" charset="-122"/>
              <a:cs typeface="+mn-cs"/>
            </a:endParaRPr>
          </a:p>
        </p:txBody>
      </p:sp>
      <p:sp>
        <p:nvSpPr>
          <p:cNvPr id="14" name="椭圆 13">
            <a:extLst>
              <a:ext uri="{FF2B5EF4-FFF2-40B4-BE49-F238E27FC236}">
                <a16:creationId xmlns:a16="http://schemas.microsoft.com/office/drawing/2014/main" id="{44E2432B-A238-40E4-88CA-DD7952A0B8DB}"/>
              </a:ext>
            </a:extLst>
          </p:cNvPr>
          <p:cNvSpPr/>
          <p:nvPr/>
        </p:nvSpPr>
        <p:spPr>
          <a:xfrm>
            <a:off x="9109337" y="2314985"/>
            <a:ext cx="83023" cy="83023"/>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highlight>
                <a:srgbClr val="000000"/>
              </a:highlight>
              <a:uLnTx/>
              <a:uFillTx/>
              <a:latin typeface="Calibri"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CD85507B-12E9-4B75-9BF9-9EB3ABFC1B72}"/>
              </a:ext>
            </a:extLst>
          </p:cNvPr>
          <p:cNvSpPr/>
          <p:nvPr/>
        </p:nvSpPr>
        <p:spPr>
          <a:xfrm>
            <a:off x="8976698" y="3228405"/>
            <a:ext cx="83023" cy="83023"/>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highlight>
                <a:srgbClr val="000000"/>
              </a:highlight>
              <a:uLnTx/>
              <a:uFillTx/>
              <a:latin typeface="Calibri"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659BA05A-0E06-4A34-B332-3B7E8E628F3A}"/>
              </a:ext>
            </a:extLst>
          </p:cNvPr>
          <p:cNvSpPr/>
          <p:nvPr/>
        </p:nvSpPr>
        <p:spPr>
          <a:xfrm>
            <a:off x="9467310" y="2461537"/>
            <a:ext cx="83023" cy="83023"/>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highlight>
                <a:srgbClr val="000000"/>
              </a:highlight>
              <a:uLnTx/>
              <a:uFillTx/>
              <a:latin typeface="Calibri" panose="020F0502020204030204"/>
              <a:ea typeface="等线" panose="02010600030101010101" pitchFamily="2" charset="-122"/>
              <a:cs typeface="+mn-cs"/>
            </a:endParaRPr>
          </a:p>
        </p:txBody>
      </p:sp>
      <p:sp>
        <p:nvSpPr>
          <p:cNvPr id="81" name="矩形 80">
            <a:extLst>
              <a:ext uri="{FF2B5EF4-FFF2-40B4-BE49-F238E27FC236}">
                <a16:creationId xmlns:a16="http://schemas.microsoft.com/office/drawing/2014/main" id="{A7FCB63B-E652-4C82-AAD5-D8DE16D34D03}"/>
              </a:ext>
            </a:extLst>
          </p:cNvPr>
          <p:cNvSpPr/>
          <p:nvPr/>
        </p:nvSpPr>
        <p:spPr>
          <a:xfrm>
            <a:off x="110549" y="1023925"/>
            <a:ext cx="3944157" cy="1660455"/>
          </a:xfrm>
          <a:prstGeom prst="rect">
            <a:avLst/>
          </a:prstGeom>
        </p:spPr>
        <p:txBody>
          <a:bodyPr wrap="none">
            <a:spAutoFit/>
          </a:bodyPr>
          <a:lstStyle/>
          <a:p>
            <a:pPr marL="342900" marR="0" lvl="0" indent="-342900" algn="l" defTabSz="457200" rtl="0" eaLnBrk="1" fontAlgn="auto" latinLnBrk="0" hangingPunct="1">
              <a:lnSpc>
                <a:spcPct val="130000"/>
              </a:lnSpc>
              <a:spcBef>
                <a:spcPts val="0"/>
              </a:spcBef>
              <a:spcAft>
                <a:spcPts val="0"/>
              </a:spcAft>
              <a:buClrTx/>
              <a:buSzPct val="60000"/>
              <a:buFont typeface="Wingdings" panose="05000000000000000000" pitchFamily="2" charset="2"/>
              <a:buChar char="u"/>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Cloud / Server</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p>
            <a:pPr marL="800100" marR="0" lvl="1" indent="-342900" algn="l" defTabSz="4572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Unlimited Resource</a:t>
            </a:r>
          </a:p>
          <a:p>
            <a:pPr marL="800100" marR="0" lvl="1" indent="-342900" algn="l" defTabSz="4572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Maximizing Accuracy</a:t>
            </a:r>
          </a:p>
          <a:p>
            <a:pPr marL="800100" marR="0" lvl="1" indent="-342900" algn="l" defTabSz="4572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AlexNet</a:t>
            </a: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0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VGGNet</a:t>
            </a: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0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ResNet</a:t>
            </a: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p>
        </p:txBody>
      </p:sp>
      <p:sp>
        <p:nvSpPr>
          <p:cNvPr id="82" name="矩形 81">
            <a:extLst>
              <a:ext uri="{FF2B5EF4-FFF2-40B4-BE49-F238E27FC236}">
                <a16:creationId xmlns:a16="http://schemas.microsoft.com/office/drawing/2014/main" id="{CDB23753-5736-4412-9F05-6C9DC329782C}"/>
              </a:ext>
            </a:extLst>
          </p:cNvPr>
          <p:cNvSpPr/>
          <p:nvPr/>
        </p:nvSpPr>
        <p:spPr>
          <a:xfrm>
            <a:off x="105291" y="2814804"/>
            <a:ext cx="3766544" cy="1660455"/>
          </a:xfrm>
          <a:prstGeom prst="rect">
            <a:avLst/>
          </a:prstGeom>
        </p:spPr>
        <p:txBody>
          <a:bodyPr wrap="none">
            <a:spAutoFit/>
          </a:bodyPr>
          <a:lstStyle/>
          <a:p>
            <a:pPr marL="342900" marR="0" lvl="0" indent="-342900" algn="l" defTabSz="457200" rtl="0" eaLnBrk="1" fontAlgn="auto" latinLnBrk="0" hangingPunct="1">
              <a:lnSpc>
                <a:spcPct val="130000"/>
              </a:lnSpc>
              <a:spcBef>
                <a:spcPts val="0"/>
              </a:spcBef>
              <a:spcAft>
                <a:spcPts val="0"/>
              </a:spcAft>
              <a:buClrTx/>
              <a:buSzPct val="60000"/>
              <a:buFont typeface="Wingdings" panose="05000000000000000000" pitchFamily="2" charset="2"/>
              <a:buChar char="u"/>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Mobile Phones</a:t>
            </a:r>
          </a:p>
          <a:p>
            <a:pPr marL="800100" marR="0" lvl="1" indent="-342900" algn="l" defTabSz="4572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Fixed Hardware</a:t>
            </a:r>
          </a:p>
          <a:p>
            <a:pPr marL="800100" marR="0" lvl="1" indent="-342900" algn="l" defTabSz="4572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Accuracy </a:t>
            </a:r>
            <a:r>
              <a:rPr kumimoji="0" lang="en-US" altLang="zh-CN" sz="20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v.s</a:t>
            </a: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Latency</a:t>
            </a:r>
          </a:p>
          <a:p>
            <a:pPr marL="800100" marR="0" lvl="1" indent="-342900" algn="l" defTabSz="4572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MnasNet</a:t>
            </a: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0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ProxylessNAS</a:t>
            </a: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p>
        </p:txBody>
      </p:sp>
      <p:sp>
        <p:nvSpPr>
          <p:cNvPr id="83" name="矩形 82">
            <a:extLst>
              <a:ext uri="{FF2B5EF4-FFF2-40B4-BE49-F238E27FC236}">
                <a16:creationId xmlns:a16="http://schemas.microsoft.com/office/drawing/2014/main" id="{461DC07A-48CE-497C-A9C7-297071F325D0}"/>
              </a:ext>
            </a:extLst>
          </p:cNvPr>
          <p:cNvSpPr/>
          <p:nvPr/>
        </p:nvSpPr>
        <p:spPr>
          <a:xfrm>
            <a:off x="98996" y="4571292"/>
            <a:ext cx="4513223" cy="1660455"/>
          </a:xfrm>
          <a:prstGeom prst="rect">
            <a:avLst/>
          </a:prstGeom>
        </p:spPr>
        <p:txBody>
          <a:bodyPr wrap="none">
            <a:spAutoFit/>
          </a:bodyPr>
          <a:lstStyle/>
          <a:p>
            <a:pPr marL="342900" marR="0" lvl="0" indent="-342900" algn="l" defTabSz="457200" rtl="0" eaLnBrk="1" fontAlgn="auto" latinLnBrk="0" hangingPunct="1">
              <a:lnSpc>
                <a:spcPct val="130000"/>
              </a:lnSpc>
              <a:spcBef>
                <a:spcPts val="0"/>
              </a:spcBef>
              <a:spcAft>
                <a:spcPts val="0"/>
              </a:spcAft>
              <a:buClrTx/>
              <a:buSzPct val="60000"/>
              <a:buFont typeface="Wingdings" panose="05000000000000000000" pitchFamily="2" charset="2"/>
              <a:buChar char="u"/>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Hardware Accelerators (e.g., FPGA)</a:t>
            </a:r>
          </a:p>
          <a:p>
            <a:pPr marL="800100" marR="0" lvl="1" indent="-342900" algn="l" defTabSz="4572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Hardware Design Flexibility</a:t>
            </a:r>
          </a:p>
          <a:p>
            <a:pPr marL="800100" marR="0" lvl="1" indent="-342900" algn="l" defTabSz="4572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Accuracy, Latency, and Energy</a:t>
            </a:r>
          </a:p>
          <a:p>
            <a:pPr marL="800100" marR="0" lvl="1" indent="-342900" algn="l" defTabSz="4572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FNAS, </a:t>
            </a:r>
            <a:r>
              <a:rPr kumimoji="0" lang="en-US" altLang="zh-CN" sz="20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SkyNet</a:t>
            </a: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0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EDDNet</a:t>
            </a: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p>
        </p:txBody>
      </p:sp>
      <p:pic>
        <p:nvPicPr>
          <p:cNvPr id="7" name="Picture 6">
            <a:extLst>
              <a:ext uri="{FF2B5EF4-FFF2-40B4-BE49-F238E27FC236}">
                <a16:creationId xmlns:a16="http://schemas.microsoft.com/office/drawing/2014/main" id="{82097F86-6C2E-47C9-A011-B4006F7B0461}"/>
              </a:ext>
            </a:extLst>
          </p:cNvPr>
          <p:cNvPicPr>
            <a:picLocks noChangeAspect="1"/>
          </p:cNvPicPr>
          <p:nvPr/>
        </p:nvPicPr>
        <p:blipFill>
          <a:blip r:embed="rId4"/>
          <a:stretch>
            <a:fillRect/>
          </a:stretch>
        </p:blipFill>
        <p:spPr>
          <a:xfrm>
            <a:off x="10584151" y="2276482"/>
            <a:ext cx="1010883" cy="1603934"/>
          </a:xfrm>
          <a:prstGeom prst="rect">
            <a:avLst/>
          </a:prstGeom>
        </p:spPr>
      </p:pic>
      <p:sp>
        <p:nvSpPr>
          <p:cNvPr id="35" name="任意多边形: 形状 34">
            <a:extLst>
              <a:ext uri="{FF2B5EF4-FFF2-40B4-BE49-F238E27FC236}">
                <a16:creationId xmlns:a16="http://schemas.microsoft.com/office/drawing/2014/main" id="{E233D729-87F7-4C31-B88D-065872CCD8DD}"/>
              </a:ext>
            </a:extLst>
          </p:cNvPr>
          <p:cNvSpPr/>
          <p:nvPr/>
        </p:nvSpPr>
        <p:spPr>
          <a:xfrm>
            <a:off x="9011244" y="4339747"/>
            <a:ext cx="2859206" cy="505476"/>
          </a:xfrm>
          <a:custGeom>
            <a:avLst/>
            <a:gdLst>
              <a:gd name="connsiteX0" fmla="*/ 2859206 w 2859206"/>
              <a:gd name="connsiteY0" fmla="*/ 505476 h 505476"/>
              <a:gd name="connsiteX1" fmla="*/ 1876568 w 2859206"/>
              <a:gd name="connsiteY1" fmla="*/ 68748 h 505476"/>
              <a:gd name="connsiteX2" fmla="*/ 0 w 2859206"/>
              <a:gd name="connsiteY2" fmla="*/ 7333 h 505476"/>
            </a:gdLst>
            <a:ahLst/>
            <a:cxnLst>
              <a:cxn ang="0">
                <a:pos x="connsiteX0" y="connsiteY0"/>
              </a:cxn>
              <a:cxn ang="0">
                <a:pos x="connsiteX1" y="connsiteY1"/>
              </a:cxn>
              <a:cxn ang="0">
                <a:pos x="connsiteX2" y="connsiteY2"/>
              </a:cxn>
            </a:cxnLst>
            <a:rect l="l" t="t" r="r" b="b"/>
            <a:pathLst>
              <a:path w="2859206" h="505476">
                <a:moveTo>
                  <a:pt x="2859206" y="505476"/>
                </a:moveTo>
                <a:cubicBezTo>
                  <a:pt x="2606154" y="328624"/>
                  <a:pt x="2353102" y="151772"/>
                  <a:pt x="1876568" y="68748"/>
                </a:cubicBezTo>
                <a:cubicBezTo>
                  <a:pt x="1400034" y="-14276"/>
                  <a:pt x="700017" y="-3472"/>
                  <a:pt x="0" y="7333"/>
                </a:cubicBezTo>
              </a:path>
            </a:pathLst>
          </a:custGeom>
          <a:noFill/>
          <a:ln w="254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40" name="Group 39">
            <a:extLst>
              <a:ext uri="{FF2B5EF4-FFF2-40B4-BE49-F238E27FC236}">
                <a16:creationId xmlns:a16="http://schemas.microsoft.com/office/drawing/2014/main" id="{727E1647-BE7E-42D8-AF02-BC2F41AD01CA}"/>
              </a:ext>
            </a:extLst>
          </p:cNvPr>
          <p:cNvGrpSpPr/>
          <p:nvPr/>
        </p:nvGrpSpPr>
        <p:grpSpPr>
          <a:xfrm>
            <a:off x="8875183" y="3170446"/>
            <a:ext cx="3258119" cy="1076403"/>
            <a:chOff x="8875183" y="3170446"/>
            <a:chExt cx="3258119" cy="1076403"/>
          </a:xfrm>
        </p:grpSpPr>
        <p:sp>
          <p:nvSpPr>
            <p:cNvPr id="21" name="对话气泡: 圆角矩形 20">
              <a:extLst>
                <a:ext uri="{FF2B5EF4-FFF2-40B4-BE49-F238E27FC236}">
                  <a16:creationId xmlns:a16="http://schemas.microsoft.com/office/drawing/2014/main" id="{BE4BD131-C294-4393-9E3F-86419F64FAC2}"/>
                </a:ext>
              </a:extLst>
            </p:cNvPr>
            <p:cNvSpPr/>
            <p:nvPr/>
          </p:nvSpPr>
          <p:spPr>
            <a:xfrm>
              <a:off x="10705984" y="3170446"/>
              <a:ext cx="1178233" cy="452582"/>
            </a:xfrm>
            <a:prstGeom prst="wedgeRoundRectCallout">
              <a:avLst>
                <a:gd name="adj1" fmla="val -67696"/>
                <a:gd name="adj2" fmla="val 4960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70AD47"/>
                  </a:solidFill>
                  <a:effectLst/>
                  <a:uLnTx/>
                  <a:uFillTx/>
                  <a:latin typeface="Calibri" panose="020F0502020204030204"/>
                  <a:ea typeface="等线" panose="02010600030101010101" pitchFamily="2" charset="-122"/>
                  <a:cs typeface="+mn-cs"/>
                </a:rPr>
                <a:t>MnasNet</a:t>
              </a:r>
              <a:endParaRPr kumimoji="0" lang="zh-CN" altLang="en-US" sz="1800" b="0" i="0" u="none" strike="noStrike" kern="1200" cap="none" spc="0" normalizeH="0" baseline="0" noProof="0" dirty="0">
                <a:ln>
                  <a:noFill/>
                </a:ln>
                <a:solidFill>
                  <a:srgbClr val="70AD47"/>
                </a:solidFill>
                <a:effectLst/>
                <a:uLnTx/>
                <a:uFillTx/>
                <a:latin typeface="Calibri" panose="020F0502020204030204"/>
                <a:ea typeface="等线" panose="02010600030101010101" pitchFamily="2" charset="-122"/>
                <a:cs typeface="+mn-cs"/>
              </a:endParaRPr>
            </a:p>
          </p:txBody>
        </p:sp>
        <p:sp>
          <p:nvSpPr>
            <p:cNvPr id="24" name="对话气泡: 圆角矩形 23">
              <a:extLst>
                <a:ext uri="{FF2B5EF4-FFF2-40B4-BE49-F238E27FC236}">
                  <a16:creationId xmlns:a16="http://schemas.microsoft.com/office/drawing/2014/main" id="{8B5FCFCC-FC62-414D-B511-55A0EC65025D}"/>
                </a:ext>
              </a:extLst>
            </p:cNvPr>
            <p:cNvSpPr/>
            <p:nvPr/>
          </p:nvSpPr>
          <p:spPr>
            <a:xfrm>
              <a:off x="10604540" y="3794267"/>
              <a:ext cx="1528762" cy="452582"/>
            </a:xfrm>
            <a:prstGeom prst="wedgeRoundRectCallout">
              <a:avLst>
                <a:gd name="adj1" fmla="val -57745"/>
                <a:gd name="adj2" fmla="val -31421"/>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70AD47"/>
                  </a:solidFill>
                  <a:effectLst/>
                  <a:uLnTx/>
                  <a:uFillTx/>
                  <a:latin typeface="Calibri" panose="020F0502020204030204"/>
                  <a:ea typeface="等线" panose="02010600030101010101" pitchFamily="2" charset="-122"/>
                  <a:cs typeface="+mn-cs"/>
                </a:rPr>
                <a:t>ProxylessNAS</a:t>
              </a:r>
              <a:endParaRPr kumimoji="0" lang="zh-CN" altLang="en-US" sz="1800" b="0" i="0" u="none" strike="noStrike" kern="1200" cap="none" spc="0" normalizeH="0" baseline="0" noProof="0" dirty="0">
                <a:ln>
                  <a:noFill/>
                </a:ln>
                <a:solidFill>
                  <a:srgbClr val="70AD47"/>
                </a:solidFill>
                <a:effectLst/>
                <a:uLnTx/>
                <a:uFillTx/>
                <a:latin typeface="Calibri" panose="020F0502020204030204"/>
                <a:ea typeface="等线" panose="02010600030101010101" pitchFamily="2" charset="-122"/>
                <a:cs typeface="+mn-cs"/>
              </a:endParaRPr>
            </a:p>
          </p:txBody>
        </p:sp>
        <p:sp>
          <p:nvSpPr>
            <p:cNvPr id="26" name="对话气泡: 圆角矩形 25">
              <a:extLst>
                <a:ext uri="{FF2B5EF4-FFF2-40B4-BE49-F238E27FC236}">
                  <a16:creationId xmlns:a16="http://schemas.microsoft.com/office/drawing/2014/main" id="{D20B88DE-6850-4CE9-8DD7-FDC14D2A3C5E}"/>
                </a:ext>
              </a:extLst>
            </p:cNvPr>
            <p:cNvSpPr/>
            <p:nvPr/>
          </p:nvSpPr>
          <p:spPr>
            <a:xfrm>
              <a:off x="8875183" y="3483232"/>
              <a:ext cx="851837" cy="452582"/>
            </a:xfrm>
            <a:prstGeom prst="wedgeRoundRectCallout">
              <a:avLst>
                <a:gd name="adj1" fmla="val 67309"/>
                <a:gd name="adj2" fmla="val 13827"/>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70AD47"/>
                  </a:solidFill>
                  <a:effectLst/>
                  <a:uLnTx/>
                  <a:uFillTx/>
                  <a:latin typeface="Calibri" panose="020F0502020204030204"/>
                  <a:ea typeface="等线" panose="02010600030101010101" pitchFamily="2" charset="-122"/>
                  <a:cs typeface="+mn-cs"/>
                </a:rPr>
                <a:t>FBNet</a:t>
              </a:r>
              <a:endParaRPr kumimoji="0" lang="zh-CN" altLang="en-US" sz="1800" b="0" i="0" u="none" strike="noStrike" kern="1200" cap="none" spc="0" normalizeH="0" baseline="0" noProof="0" dirty="0">
                <a:ln>
                  <a:noFill/>
                </a:ln>
                <a:solidFill>
                  <a:srgbClr val="70AD47"/>
                </a:solidFill>
                <a:effectLst/>
                <a:uLnTx/>
                <a:uFillTx/>
                <a:latin typeface="Calibri" panose="020F0502020204030204"/>
                <a:ea typeface="等线" panose="02010600030101010101" pitchFamily="2" charset="-122"/>
                <a:cs typeface="+mn-cs"/>
              </a:endParaRPr>
            </a:p>
          </p:txBody>
        </p:sp>
        <p:sp>
          <p:nvSpPr>
            <p:cNvPr id="20" name="椭圆 19">
              <a:extLst>
                <a:ext uri="{FF2B5EF4-FFF2-40B4-BE49-F238E27FC236}">
                  <a16:creationId xmlns:a16="http://schemas.microsoft.com/office/drawing/2014/main" id="{2F26FB8E-0590-4B0A-B4E0-5CBA9DD03833}"/>
                </a:ext>
              </a:extLst>
            </p:cNvPr>
            <p:cNvSpPr/>
            <p:nvPr/>
          </p:nvSpPr>
          <p:spPr>
            <a:xfrm>
              <a:off x="10402717" y="3635165"/>
              <a:ext cx="83023" cy="83023"/>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highlight>
                  <a:srgbClr val="000000"/>
                </a:highlight>
                <a:uLnTx/>
                <a:uFillTx/>
                <a:latin typeface="Calibri" panose="020F0502020204030204"/>
                <a:ea typeface="等线" panose="02010600030101010101" pitchFamily="2" charset="-122"/>
                <a:cs typeface="+mn-cs"/>
              </a:endParaRPr>
            </a:p>
          </p:txBody>
        </p:sp>
        <p:sp>
          <p:nvSpPr>
            <p:cNvPr id="23" name="椭圆 22">
              <a:extLst>
                <a:ext uri="{FF2B5EF4-FFF2-40B4-BE49-F238E27FC236}">
                  <a16:creationId xmlns:a16="http://schemas.microsoft.com/office/drawing/2014/main" id="{5F89A6E5-7B80-452B-9FDB-012E29C1AD4A}"/>
                </a:ext>
              </a:extLst>
            </p:cNvPr>
            <p:cNvSpPr/>
            <p:nvPr/>
          </p:nvSpPr>
          <p:spPr>
            <a:xfrm>
              <a:off x="10402716" y="3813058"/>
              <a:ext cx="83023" cy="83023"/>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highlight>
                  <a:srgbClr val="000000"/>
                </a:highlight>
                <a:uLnTx/>
                <a:uFillTx/>
                <a:latin typeface="Calibri" panose="020F0502020204030204"/>
                <a:ea typeface="等线" panose="02010600030101010101" pitchFamily="2" charset="-122"/>
                <a:cs typeface="+mn-cs"/>
              </a:endParaRPr>
            </a:p>
          </p:txBody>
        </p:sp>
        <p:sp>
          <p:nvSpPr>
            <p:cNvPr id="25" name="椭圆 24">
              <a:extLst>
                <a:ext uri="{FF2B5EF4-FFF2-40B4-BE49-F238E27FC236}">
                  <a16:creationId xmlns:a16="http://schemas.microsoft.com/office/drawing/2014/main" id="{F7BDA6D7-C019-4069-9689-832B47CC6D61}"/>
                </a:ext>
              </a:extLst>
            </p:cNvPr>
            <p:cNvSpPr/>
            <p:nvPr/>
          </p:nvSpPr>
          <p:spPr>
            <a:xfrm>
              <a:off x="9912179" y="3715822"/>
              <a:ext cx="83023" cy="83023"/>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highlight>
                  <a:srgbClr val="000000"/>
                </a:highlight>
                <a:uLnTx/>
                <a:uFillTx/>
                <a:latin typeface="Calibri" panose="020F0502020204030204"/>
                <a:ea typeface="等线" panose="02010600030101010101" pitchFamily="2" charset="-122"/>
                <a:cs typeface="+mn-cs"/>
              </a:endParaRPr>
            </a:p>
          </p:txBody>
        </p:sp>
      </p:grpSp>
      <p:pic>
        <p:nvPicPr>
          <p:cNvPr id="9" name="Picture 8">
            <a:extLst>
              <a:ext uri="{FF2B5EF4-FFF2-40B4-BE49-F238E27FC236}">
                <a16:creationId xmlns:a16="http://schemas.microsoft.com/office/drawing/2014/main" id="{B0F7752A-8FC5-44A5-B446-23B627AC0A21}"/>
              </a:ext>
            </a:extLst>
          </p:cNvPr>
          <p:cNvPicPr>
            <a:picLocks noChangeAspect="1"/>
          </p:cNvPicPr>
          <p:nvPr/>
        </p:nvPicPr>
        <p:blipFill>
          <a:blip r:embed="rId5"/>
          <a:stretch>
            <a:fillRect/>
          </a:stretch>
        </p:blipFill>
        <p:spPr>
          <a:xfrm>
            <a:off x="9642322" y="5289302"/>
            <a:ext cx="1128889" cy="1083733"/>
          </a:xfrm>
          <a:prstGeom prst="rect">
            <a:avLst/>
          </a:prstGeom>
        </p:spPr>
      </p:pic>
      <p:grpSp>
        <p:nvGrpSpPr>
          <p:cNvPr id="43" name="Group 42">
            <a:extLst>
              <a:ext uri="{FF2B5EF4-FFF2-40B4-BE49-F238E27FC236}">
                <a16:creationId xmlns:a16="http://schemas.microsoft.com/office/drawing/2014/main" id="{E25B9F8D-D466-4E81-965C-57AED49E2021}"/>
              </a:ext>
            </a:extLst>
          </p:cNvPr>
          <p:cNvGrpSpPr/>
          <p:nvPr/>
        </p:nvGrpSpPr>
        <p:grpSpPr>
          <a:xfrm>
            <a:off x="9237775" y="4447829"/>
            <a:ext cx="2752600" cy="993025"/>
            <a:chOff x="9237775" y="4447829"/>
            <a:chExt cx="2752600" cy="993025"/>
          </a:xfrm>
        </p:grpSpPr>
        <p:sp>
          <p:nvSpPr>
            <p:cNvPr id="37" name="对话气泡: 圆角矩形 36">
              <a:extLst>
                <a:ext uri="{FF2B5EF4-FFF2-40B4-BE49-F238E27FC236}">
                  <a16:creationId xmlns:a16="http://schemas.microsoft.com/office/drawing/2014/main" id="{92B4D80D-CDB0-47F9-B5F8-D93EC882ACF9}"/>
                </a:ext>
              </a:extLst>
            </p:cNvPr>
            <p:cNvSpPr/>
            <p:nvPr/>
          </p:nvSpPr>
          <p:spPr>
            <a:xfrm>
              <a:off x="10243223" y="4447829"/>
              <a:ext cx="931078" cy="452582"/>
            </a:xfrm>
            <a:prstGeom prst="wedgeRoundRectCallout">
              <a:avLst>
                <a:gd name="adj1" fmla="val -383"/>
                <a:gd name="adj2" fmla="val 78889"/>
                <a:gd name="adj3" fmla="val 16667"/>
              </a:avLst>
            </a:prstGeom>
            <a:solidFill>
              <a:schemeClr val="bg1"/>
            </a:solidFill>
            <a:ln w="285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662828"/>
                  </a:solidFill>
                  <a:effectLst/>
                  <a:uLnTx/>
                  <a:uFillTx/>
                  <a:latin typeface="Calibri" panose="020F0502020204030204"/>
                  <a:ea typeface="等线" panose="02010600030101010101" pitchFamily="2" charset="-122"/>
                  <a:cs typeface="+mn-cs"/>
                </a:rPr>
                <a:t>SkyNet</a:t>
              </a:r>
              <a:endParaRPr kumimoji="0" lang="zh-CN" altLang="en-US" sz="1800" b="0" i="0" u="none" strike="noStrike" kern="1200" cap="none" spc="0" normalizeH="0" baseline="0" noProof="0" dirty="0">
                <a:ln>
                  <a:noFill/>
                </a:ln>
                <a:solidFill>
                  <a:srgbClr val="662828"/>
                </a:solidFill>
                <a:effectLst/>
                <a:uLnTx/>
                <a:uFillTx/>
                <a:latin typeface="Calibri" panose="020F0502020204030204"/>
                <a:ea typeface="等线" panose="02010600030101010101" pitchFamily="2" charset="-122"/>
                <a:cs typeface="+mn-cs"/>
              </a:endParaRPr>
            </a:p>
          </p:txBody>
        </p:sp>
        <p:sp>
          <p:nvSpPr>
            <p:cNvPr id="38" name="椭圆 37">
              <a:extLst>
                <a:ext uri="{FF2B5EF4-FFF2-40B4-BE49-F238E27FC236}">
                  <a16:creationId xmlns:a16="http://schemas.microsoft.com/office/drawing/2014/main" id="{DF6C9CF8-BF68-4262-A277-5988559AD863}"/>
                </a:ext>
              </a:extLst>
            </p:cNvPr>
            <p:cNvSpPr/>
            <p:nvPr/>
          </p:nvSpPr>
          <p:spPr>
            <a:xfrm>
              <a:off x="10729699" y="5025617"/>
              <a:ext cx="83023" cy="83023"/>
            </a:xfrm>
            <a:prstGeom prst="ellipse">
              <a:avLst/>
            </a:prstGeom>
            <a:solidFill>
              <a:srgbClr val="662828"/>
            </a:solidFill>
            <a:ln>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highlight>
                  <a:srgbClr val="000000"/>
                </a:highlight>
                <a:uLnTx/>
                <a:uFillTx/>
                <a:latin typeface="Calibri" panose="020F0502020204030204"/>
                <a:ea typeface="等线" panose="02010600030101010101" pitchFamily="2" charset="-122"/>
                <a:cs typeface="+mn-cs"/>
              </a:endParaRPr>
            </a:p>
          </p:txBody>
        </p:sp>
        <p:grpSp>
          <p:nvGrpSpPr>
            <p:cNvPr id="42" name="组合 41">
              <a:extLst>
                <a:ext uri="{FF2B5EF4-FFF2-40B4-BE49-F238E27FC236}">
                  <a16:creationId xmlns:a16="http://schemas.microsoft.com/office/drawing/2014/main" id="{E167FE8C-BF27-44FE-8E6A-018058207898}"/>
                </a:ext>
              </a:extLst>
            </p:cNvPr>
            <p:cNvGrpSpPr/>
            <p:nvPr/>
          </p:nvGrpSpPr>
          <p:grpSpPr>
            <a:xfrm>
              <a:off x="9237775" y="4761981"/>
              <a:ext cx="2752600" cy="678873"/>
              <a:chOff x="9237775" y="4761981"/>
              <a:chExt cx="2752600" cy="678873"/>
            </a:xfrm>
          </p:grpSpPr>
          <p:sp>
            <p:nvSpPr>
              <p:cNvPr id="29" name="对话气泡: 圆角矩形 28">
                <a:extLst>
                  <a:ext uri="{FF2B5EF4-FFF2-40B4-BE49-F238E27FC236}">
                    <a16:creationId xmlns:a16="http://schemas.microsoft.com/office/drawing/2014/main" id="{9F046F0A-6D48-4D8B-8D6C-A757ADF62C70}"/>
                  </a:ext>
                </a:extLst>
              </p:cNvPr>
              <p:cNvSpPr/>
              <p:nvPr/>
            </p:nvSpPr>
            <p:spPr>
              <a:xfrm>
                <a:off x="11210757" y="4988272"/>
                <a:ext cx="779618" cy="452582"/>
              </a:xfrm>
              <a:prstGeom prst="wedgeRoundRectCallout">
                <a:avLst>
                  <a:gd name="adj1" fmla="val -65863"/>
                  <a:gd name="adj2" fmla="val 24350"/>
                  <a:gd name="adj3" fmla="val 16667"/>
                </a:avLst>
              </a:prstGeom>
              <a:solidFill>
                <a:schemeClr val="bg1"/>
              </a:solidFill>
              <a:ln w="285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662828"/>
                    </a:solidFill>
                    <a:effectLst/>
                    <a:uLnTx/>
                    <a:uFillTx/>
                    <a:latin typeface="Calibri" panose="020F0502020204030204"/>
                    <a:ea typeface="等线" panose="02010600030101010101" pitchFamily="2" charset="-122"/>
                    <a:cs typeface="+mn-cs"/>
                  </a:rPr>
                  <a:t>FNAS</a:t>
                </a:r>
                <a:endParaRPr kumimoji="0" lang="zh-CN" altLang="en-US" sz="1800" b="0" i="0" u="none" strike="noStrike" kern="1200" cap="none" spc="0" normalizeH="0" baseline="0" noProof="0" dirty="0">
                  <a:ln>
                    <a:noFill/>
                  </a:ln>
                  <a:solidFill>
                    <a:srgbClr val="662828"/>
                  </a:solidFill>
                  <a:effectLst/>
                  <a:uLnTx/>
                  <a:uFillTx/>
                  <a:latin typeface="Calibri" panose="020F0502020204030204"/>
                  <a:ea typeface="等线" panose="02010600030101010101" pitchFamily="2" charset="-122"/>
                  <a:cs typeface="+mn-cs"/>
                </a:endParaRPr>
              </a:p>
            </p:txBody>
          </p:sp>
          <p:sp>
            <p:nvSpPr>
              <p:cNvPr id="31" name="对话气泡: 圆角矩形 30">
                <a:extLst>
                  <a:ext uri="{FF2B5EF4-FFF2-40B4-BE49-F238E27FC236}">
                    <a16:creationId xmlns:a16="http://schemas.microsoft.com/office/drawing/2014/main" id="{79B7879E-6F09-445A-86DB-CAED4130AEFF}"/>
                  </a:ext>
                </a:extLst>
              </p:cNvPr>
              <p:cNvSpPr/>
              <p:nvPr/>
            </p:nvSpPr>
            <p:spPr>
              <a:xfrm>
                <a:off x="9237775" y="4761981"/>
                <a:ext cx="968992" cy="452582"/>
              </a:xfrm>
              <a:prstGeom prst="wedgeRoundRectCallout">
                <a:avLst>
                  <a:gd name="adj1" fmla="val 66079"/>
                  <a:gd name="adj2" fmla="val 39713"/>
                  <a:gd name="adj3" fmla="val 16667"/>
                </a:avLst>
              </a:prstGeom>
              <a:solidFill>
                <a:schemeClr val="bg1"/>
              </a:solidFill>
              <a:ln w="285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662828"/>
                    </a:solidFill>
                    <a:effectLst/>
                    <a:uLnTx/>
                    <a:uFillTx/>
                    <a:latin typeface="Calibri" panose="020F0502020204030204"/>
                    <a:ea typeface="等线" panose="02010600030101010101" pitchFamily="2" charset="-122"/>
                    <a:cs typeface="+mn-cs"/>
                  </a:rPr>
                  <a:t>EDDNet</a:t>
                </a:r>
                <a:endParaRPr kumimoji="0" lang="zh-CN" altLang="en-US" sz="1800" b="0" i="0" u="none" strike="noStrike" kern="1200" cap="none" spc="0" normalizeH="0" baseline="0" noProof="0" dirty="0">
                  <a:ln>
                    <a:noFill/>
                  </a:ln>
                  <a:solidFill>
                    <a:srgbClr val="662828"/>
                  </a:solidFill>
                  <a:effectLst/>
                  <a:uLnTx/>
                  <a:uFillTx/>
                  <a:latin typeface="Calibri" panose="020F0502020204030204"/>
                  <a:ea typeface="等线" panose="02010600030101010101" pitchFamily="2" charset="-122"/>
                  <a:cs typeface="+mn-cs"/>
                </a:endParaRPr>
              </a:p>
            </p:txBody>
          </p:sp>
          <p:sp>
            <p:nvSpPr>
              <p:cNvPr id="28" name="椭圆 27">
                <a:extLst>
                  <a:ext uri="{FF2B5EF4-FFF2-40B4-BE49-F238E27FC236}">
                    <a16:creationId xmlns:a16="http://schemas.microsoft.com/office/drawing/2014/main" id="{91BAAFC6-D4DB-477E-9A62-6EED50E223A6}"/>
                  </a:ext>
                </a:extLst>
              </p:cNvPr>
              <p:cNvSpPr/>
              <p:nvPr/>
            </p:nvSpPr>
            <p:spPr>
              <a:xfrm>
                <a:off x="11008262" y="5303680"/>
                <a:ext cx="83023" cy="83023"/>
              </a:xfrm>
              <a:prstGeom prst="ellipse">
                <a:avLst/>
              </a:prstGeom>
              <a:solidFill>
                <a:srgbClr val="662828"/>
              </a:solidFill>
              <a:ln>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highlight>
                    <a:srgbClr val="000000"/>
                  </a:highlight>
                  <a:uLnTx/>
                  <a:uFillTx/>
                  <a:latin typeface="Calibri" panose="020F0502020204030204"/>
                  <a:ea typeface="等线" panose="02010600030101010101" pitchFamily="2" charset="-122"/>
                  <a:cs typeface="+mn-cs"/>
                </a:endParaRPr>
              </a:p>
            </p:txBody>
          </p:sp>
          <p:sp>
            <p:nvSpPr>
              <p:cNvPr id="32" name="椭圆 31">
                <a:extLst>
                  <a:ext uri="{FF2B5EF4-FFF2-40B4-BE49-F238E27FC236}">
                    <a16:creationId xmlns:a16="http://schemas.microsoft.com/office/drawing/2014/main" id="{1A02E225-AA6F-4E78-9091-712F7DCF7B74}"/>
                  </a:ext>
                </a:extLst>
              </p:cNvPr>
              <p:cNvSpPr/>
              <p:nvPr/>
            </p:nvSpPr>
            <p:spPr>
              <a:xfrm>
                <a:off x="10403317" y="5177629"/>
                <a:ext cx="83023" cy="83023"/>
              </a:xfrm>
              <a:prstGeom prst="ellipse">
                <a:avLst/>
              </a:prstGeom>
              <a:solidFill>
                <a:srgbClr val="662828"/>
              </a:solidFill>
              <a:ln>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highlight>
                    <a:srgbClr val="000000"/>
                  </a:highlight>
                  <a:uLnTx/>
                  <a:uFillTx/>
                  <a:latin typeface="Calibri" panose="020F0502020204030204"/>
                  <a:ea typeface="等线" panose="02010600030101010101" pitchFamily="2" charset="-122"/>
                  <a:cs typeface="+mn-cs"/>
                </a:endParaRPr>
              </a:p>
            </p:txBody>
          </p:sp>
        </p:grpSp>
      </p:grpSp>
      <p:sp>
        <p:nvSpPr>
          <p:cNvPr id="39" name="Slide Number Placeholder 2">
            <a:extLst>
              <a:ext uri="{FF2B5EF4-FFF2-40B4-BE49-F238E27FC236}">
                <a16:creationId xmlns:a16="http://schemas.microsoft.com/office/drawing/2014/main" id="{047A156A-8F5D-4F3E-B1C3-A5233A36F90A}"/>
              </a:ext>
            </a:extLst>
          </p:cNvPr>
          <p:cNvSpPr txBox="1">
            <a:spLocks/>
          </p:cNvSpPr>
          <p:nvPr/>
        </p:nvSpPr>
        <p:spPr>
          <a:xfrm>
            <a:off x="11582400" y="6448086"/>
            <a:ext cx="516821"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C0769ECE-14F6-B44C-AB5F-842EA3B12E22}"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Title 2">
            <a:extLst>
              <a:ext uri="{FF2B5EF4-FFF2-40B4-BE49-F238E27FC236}">
                <a16:creationId xmlns:a16="http://schemas.microsoft.com/office/drawing/2014/main" id="{E4934A77-DE51-496D-997A-D98BB1F572CA}"/>
              </a:ext>
            </a:extLst>
          </p:cNvPr>
          <p:cNvSpPr txBox="1">
            <a:spLocks/>
          </p:cNvSpPr>
          <p:nvPr/>
        </p:nvSpPr>
        <p:spPr>
          <a:xfrm>
            <a:off x="225261" y="204687"/>
            <a:ext cx="11837303" cy="582713"/>
          </a:xfrm>
          <a:prstGeom prst="rect">
            <a:avLst/>
          </a:prstGeom>
        </p:spPr>
        <p:txBody>
          <a:bodyPr vert="horz" lIns="91440" tIns="45720" rIns="91440" bIns="45720" rtlCol="0" anchor="b" anchorCtr="0">
            <a:normAutofit/>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6633"/>
                </a:solidFill>
                <a:effectLst/>
                <a:uLnTx/>
                <a:uFillTx/>
                <a:latin typeface="Arial" panose="020B0604020202020204"/>
                <a:ea typeface="+mj-ea"/>
                <a:cs typeface="+mj-cs"/>
              </a:rPr>
              <a:t>One Network Cannot Work for All Platforms</a:t>
            </a:r>
          </a:p>
        </p:txBody>
      </p:sp>
    </p:spTree>
    <p:extLst>
      <p:ext uri="{BB962C8B-B14F-4D97-AF65-F5344CB8AC3E}">
        <p14:creationId xmlns:p14="http://schemas.microsoft.com/office/powerpoint/2010/main" val="199527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7" grpId="0" animBg="1"/>
      <p:bldP spid="19" grpId="0" animBg="1"/>
      <p:bldP spid="11" grpId="0" animBg="1"/>
      <p:bldP spid="14" grpId="0" animBg="1"/>
      <p:bldP spid="16" grpId="0" animBg="1"/>
      <p:bldP spid="18" grpId="0" animBg="1"/>
      <p:bldP spid="81" grpId="0"/>
      <p:bldP spid="82" grpId="0"/>
      <p:bldP spid="8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2" descr="Cityscapes Dataset – Semantic Understanding of Urban Street Scenes">
            <a:extLst>
              <a:ext uri="{FF2B5EF4-FFF2-40B4-BE49-F238E27FC236}">
                <a16:creationId xmlns:a16="http://schemas.microsoft.com/office/drawing/2014/main" id="{4440E026-74E1-4EEC-9136-CC6C6C703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98" y="3196276"/>
            <a:ext cx="3563993" cy="65804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4" descr="Image result for ImageNet">
            <a:extLst>
              <a:ext uri="{FF2B5EF4-FFF2-40B4-BE49-F238E27FC236}">
                <a16:creationId xmlns:a16="http://schemas.microsoft.com/office/drawing/2014/main" id="{FF920C0D-2873-4AB1-8221-C3AA429A0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046" y="1511501"/>
            <a:ext cx="3559774" cy="142391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椭圆 3">
            <a:extLst>
              <a:ext uri="{FF2B5EF4-FFF2-40B4-BE49-F238E27FC236}">
                <a16:creationId xmlns:a16="http://schemas.microsoft.com/office/drawing/2014/main" id="{4EAC438E-A665-407D-A592-8635505A858D}"/>
              </a:ext>
            </a:extLst>
          </p:cNvPr>
          <p:cNvSpPr/>
          <p:nvPr/>
        </p:nvSpPr>
        <p:spPr>
          <a:xfrm>
            <a:off x="5370073" y="3345977"/>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5" name="椭圆 4">
            <a:extLst>
              <a:ext uri="{FF2B5EF4-FFF2-40B4-BE49-F238E27FC236}">
                <a16:creationId xmlns:a16="http://schemas.microsoft.com/office/drawing/2014/main" id="{1918B21C-D97E-40FB-A40D-E50FEEA3EEA1}"/>
              </a:ext>
            </a:extLst>
          </p:cNvPr>
          <p:cNvSpPr/>
          <p:nvPr/>
        </p:nvSpPr>
        <p:spPr>
          <a:xfrm>
            <a:off x="5498985" y="3691482"/>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6" name="椭圆 5">
            <a:extLst>
              <a:ext uri="{FF2B5EF4-FFF2-40B4-BE49-F238E27FC236}">
                <a16:creationId xmlns:a16="http://schemas.microsoft.com/office/drawing/2014/main" id="{BCAF44E2-65C0-4D84-836F-826152B8DC06}"/>
              </a:ext>
            </a:extLst>
          </p:cNvPr>
          <p:cNvSpPr/>
          <p:nvPr/>
        </p:nvSpPr>
        <p:spPr>
          <a:xfrm>
            <a:off x="5999577" y="3348678"/>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7" name="椭圆 6">
            <a:extLst>
              <a:ext uri="{FF2B5EF4-FFF2-40B4-BE49-F238E27FC236}">
                <a16:creationId xmlns:a16="http://schemas.microsoft.com/office/drawing/2014/main" id="{7F631658-A234-4F2C-A5B7-D5852BAC7FD6}"/>
              </a:ext>
            </a:extLst>
          </p:cNvPr>
          <p:cNvSpPr/>
          <p:nvPr/>
        </p:nvSpPr>
        <p:spPr>
          <a:xfrm>
            <a:off x="5962197" y="3888901"/>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8" name="椭圆 7">
            <a:extLst>
              <a:ext uri="{FF2B5EF4-FFF2-40B4-BE49-F238E27FC236}">
                <a16:creationId xmlns:a16="http://schemas.microsoft.com/office/drawing/2014/main" id="{3663159F-755B-43FC-BE26-F5B50CFD77A2}"/>
              </a:ext>
            </a:extLst>
          </p:cNvPr>
          <p:cNvSpPr/>
          <p:nvPr/>
        </p:nvSpPr>
        <p:spPr>
          <a:xfrm>
            <a:off x="6761577" y="3301100"/>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9" name="椭圆 8">
            <a:extLst>
              <a:ext uri="{FF2B5EF4-FFF2-40B4-BE49-F238E27FC236}">
                <a16:creationId xmlns:a16="http://schemas.microsoft.com/office/drawing/2014/main" id="{18931832-6A4F-47B2-B23C-F1452038E7F7}"/>
              </a:ext>
            </a:extLst>
          </p:cNvPr>
          <p:cNvSpPr/>
          <p:nvPr/>
        </p:nvSpPr>
        <p:spPr>
          <a:xfrm>
            <a:off x="6415265" y="3104768"/>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0" name="椭圆 9">
            <a:extLst>
              <a:ext uri="{FF2B5EF4-FFF2-40B4-BE49-F238E27FC236}">
                <a16:creationId xmlns:a16="http://schemas.microsoft.com/office/drawing/2014/main" id="{D2AB2366-ECC2-4826-8397-25D9EA8F6EFD}"/>
              </a:ext>
            </a:extLst>
          </p:cNvPr>
          <p:cNvSpPr/>
          <p:nvPr/>
        </p:nvSpPr>
        <p:spPr>
          <a:xfrm>
            <a:off x="7275904" y="3623860"/>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1" name="椭圆 10">
            <a:extLst>
              <a:ext uri="{FF2B5EF4-FFF2-40B4-BE49-F238E27FC236}">
                <a16:creationId xmlns:a16="http://schemas.microsoft.com/office/drawing/2014/main" id="{D0C9A8E2-B35F-4E67-9743-8DDFA60C9E3E}"/>
              </a:ext>
            </a:extLst>
          </p:cNvPr>
          <p:cNvSpPr/>
          <p:nvPr/>
        </p:nvSpPr>
        <p:spPr>
          <a:xfrm>
            <a:off x="6578047" y="4415477"/>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2" name="椭圆 11">
            <a:extLst>
              <a:ext uri="{FF2B5EF4-FFF2-40B4-BE49-F238E27FC236}">
                <a16:creationId xmlns:a16="http://schemas.microsoft.com/office/drawing/2014/main" id="{E03CD6BA-9F14-4D9C-AD97-54DE98EA7328}"/>
              </a:ext>
            </a:extLst>
          </p:cNvPr>
          <p:cNvSpPr/>
          <p:nvPr/>
        </p:nvSpPr>
        <p:spPr>
          <a:xfrm>
            <a:off x="7533102" y="4110901"/>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3" name="椭圆 12">
            <a:extLst>
              <a:ext uri="{FF2B5EF4-FFF2-40B4-BE49-F238E27FC236}">
                <a16:creationId xmlns:a16="http://schemas.microsoft.com/office/drawing/2014/main" id="{B5226426-C185-475C-A951-3965A652BEB6}"/>
              </a:ext>
            </a:extLst>
          </p:cNvPr>
          <p:cNvSpPr/>
          <p:nvPr/>
        </p:nvSpPr>
        <p:spPr>
          <a:xfrm>
            <a:off x="6724596" y="3755002"/>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4" name="椭圆 13">
            <a:extLst>
              <a:ext uri="{FF2B5EF4-FFF2-40B4-BE49-F238E27FC236}">
                <a16:creationId xmlns:a16="http://schemas.microsoft.com/office/drawing/2014/main" id="{B0E7C534-A8A0-4B60-907D-F9497CD3D765}"/>
              </a:ext>
            </a:extLst>
          </p:cNvPr>
          <p:cNvSpPr/>
          <p:nvPr/>
        </p:nvSpPr>
        <p:spPr>
          <a:xfrm>
            <a:off x="9447146" y="3382818"/>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5" name="椭圆 14">
            <a:extLst>
              <a:ext uri="{FF2B5EF4-FFF2-40B4-BE49-F238E27FC236}">
                <a16:creationId xmlns:a16="http://schemas.microsoft.com/office/drawing/2014/main" id="{F753A931-4307-4716-B337-E78EC2EB0196}"/>
              </a:ext>
            </a:extLst>
          </p:cNvPr>
          <p:cNvSpPr/>
          <p:nvPr/>
        </p:nvSpPr>
        <p:spPr>
          <a:xfrm>
            <a:off x="5283087" y="5722729"/>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6" name="椭圆 15">
            <a:extLst>
              <a:ext uri="{FF2B5EF4-FFF2-40B4-BE49-F238E27FC236}">
                <a16:creationId xmlns:a16="http://schemas.microsoft.com/office/drawing/2014/main" id="{EFB05EEF-00B0-4BCF-99C3-BAF71815C769}"/>
              </a:ext>
            </a:extLst>
          </p:cNvPr>
          <p:cNvSpPr/>
          <p:nvPr/>
        </p:nvSpPr>
        <p:spPr>
          <a:xfrm>
            <a:off x="6734084" y="2841024"/>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7" name="椭圆 16">
            <a:extLst>
              <a:ext uri="{FF2B5EF4-FFF2-40B4-BE49-F238E27FC236}">
                <a16:creationId xmlns:a16="http://schemas.microsoft.com/office/drawing/2014/main" id="{13EBDEFA-243C-44C8-BB1D-DA014487C5BE}"/>
              </a:ext>
            </a:extLst>
          </p:cNvPr>
          <p:cNvSpPr/>
          <p:nvPr/>
        </p:nvSpPr>
        <p:spPr>
          <a:xfrm>
            <a:off x="7210008" y="3245952"/>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8" name="椭圆 17">
            <a:extLst>
              <a:ext uri="{FF2B5EF4-FFF2-40B4-BE49-F238E27FC236}">
                <a16:creationId xmlns:a16="http://schemas.microsoft.com/office/drawing/2014/main" id="{EC5E48F4-05ED-4A30-873B-64E840034D57}"/>
              </a:ext>
            </a:extLst>
          </p:cNvPr>
          <p:cNvSpPr/>
          <p:nvPr/>
        </p:nvSpPr>
        <p:spPr>
          <a:xfrm>
            <a:off x="7710600" y="2903148"/>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9" name="椭圆 18">
            <a:extLst>
              <a:ext uri="{FF2B5EF4-FFF2-40B4-BE49-F238E27FC236}">
                <a16:creationId xmlns:a16="http://schemas.microsoft.com/office/drawing/2014/main" id="{4BB63242-B9D2-47B1-8C73-525B84A43FF3}"/>
              </a:ext>
            </a:extLst>
          </p:cNvPr>
          <p:cNvSpPr/>
          <p:nvPr/>
        </p:nvSpPr>
        <p:spPr>
          <a:xfrm>
            <a:off x="7673220" y="3443371"/>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20" name="椭圆 19">
            <a:extLst>
              <a:ext uri="{FF2B5EF4-FFF2-40B4-BE49-F238E27FC236}">
                <a16:creationId xmlns:a16="http://schemas.microsoft.com/office/drawing/2014/main" id="{1F0A55AA-BF4F-4AD6-B77C-783B607B8391}"/>
              </a:ext>
            </a:extLst>
          </p:cNvPr>
          <p:cNvSpPr/>
          <p:nvPr/>
        </p:nvSpPr>
        <p:spPr>
          <a:xfrm>
            <a:off x="8472600" y="2855570"/>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21" name="椭圆 20">
            <a:extLst>
              <a:ext uri="{FF2B5EF4-FFF2-40B4-BE49-F238E27FC236}">
                <a16:creationId xmlns:a16="http://schemas.microsoft.com/office/drawing/2014/main" id="{EA1ABBAB-E67E-4C6A-A785-09B677299E2D}"/>
              </a:ext>
            </a:extLst>
          </p:cNvPr>
          <p:cNvSpPr/>
          <p:nvPr/>
        </p:nvSpPr>
        <p:spPr>
          <a:xfrm>
            <a:off x="8126288" y="2659238"/>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22" name="椭圆 21">
            <a:extLst>
              <a:ext uri="{FF2B5EF4-FFF2-40B4-BE49-F238E27FC236}">
                <a16:creationId xmlns:a16="http://schemas.microsoft.com/office/drawing/2014/main" id="{05FFA930-D257-4402-9A51-75DEF980C39C}"/>
              </a:ext>
            </a:extLst>
          </p:cNvPr>
          <p:cNvSpPr/>
          <p:nvPr/>
        </p:nvSpPr>
        <p:spPr>
          <a:xfrm>
            <a:off x="8986927" y="3178330"/>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23" name="椭圆 22">
            <a:extLst>
              <a:ext uri="{FF2B5EF4-FFF2-40B4-BE49-F238E27FC236}">
                <a16:creationId xmlns:a16="http://schemas.microsoft.com/office/drawing/2014/main" id="{3C17A538-A334-4B47-A1A1-451ADDA05484}"/>
              </a:ext>
            </a:extLst>
          </p:cNvPr>
          <p:cNvSpPr/>
          <p:nvPr/>
        </p:nvSpPr>
        <p:spPr>
          <a:xfrm>
            <a:off x="8444162" y="4204682"/>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24" name="椭圆 23">
            <a:extLst>
              <a:ext uri="{FF2B5EF4-FFF2-40B4-BE49-F238E27FC236}">
                <a16:creationId xmlns:a16="http://schemas.microsoft.com/office/drawing/2014/main" id="{22CB4B7B-E1C5-4E9D-87A2-541FD6039677}"/>
              </a:ext>
            </a:extLst>
          </p:cNvPr>
          <p:cNvSpPr/>
          <p:nvPr/>
        </p:nvSpPr>
        <p:spPr>
          <a:xfrm>
            <a:off x="10210912" y="4194959"/>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25" name="椭圆 24">
            <a:extLst>
              <a:ext uri="{FF2B5EF4-FFF2-40B4-BE49-F238E27FC236}">
                <a16:creationId xmlns:a16="http://schemas.microsoft.com/office/drawing/2014/main" id="{9E8AC02B-98EE-4E26-86DA-F14F30851E65}"/>
              </a:ext>
            </a:extLst>
          </p:cNvPr>
          <p:cNvSpPr/>
          <p:nvPr/>
        </p:nvSpPr>
        <p:spPr>
          <a:xfrm>
            <a:off x="8435619" y="3309472"/>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26" name="椭圆 25">
            <a:extLst>
              <a:ext uri="{FF2B5EF4-FFF2-40B4-BE49-F238E27FC236}">
                <a16:creationId xmlns:a16="http://schemas.microsoft.com/office/drawing/2014/main" id="{1592C63E-47E6-411B-BB9D-E488ABFB6FE2}"/>
              </a:ext>
            </a:extLst>
          </p:cNvPr>
          <p:cNvSpPr/>
          <p:nvPr/>
        </p:nvSpPr>
        <p:spPr>
          <a:xfrm>
            <a:off x="8890928" y="3895988"/>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27" name="椭圆 26">
            <a:extLst>
              <a:ext uri="{FF2B5EF4-FFF2-40B4-BE49-F238E27FC236}">
                <a16:creationId xmlns:a16="http://schemas.microsoft.com/office/drawing/2014/main" id="{C4166F3D-6BD9-48DA-B70D-86AB3B95203B}"/>
              </a:ext>
            </a:extLst>
          </p:cNvPr>
          <p:cNvSpPr/>
          <p:nvPr/>
        </p:nvSpPr>
        <p:spPr>
          <a:xfrm>
            <a:off x="8220696" y="3861692"/>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40" name="椭圆 39">
            <a:extLst>
              <a:ext uri="{FF2B5EF4-FFF2-40B4-BE49-F238E27FC236}">
                <a16:creationId xmlns:a16="http://schemas.microsoft.com/office/drawing/2014/main" id="{8935A554-F9C3-420F-B9C5-B33498136A78}"/>
              </a:ext>
            </a:extLst>
          </p:cNvPr>
          <p:cNvSpPr/>
          <p:nvPr/>
        </p:nvSpPr>
        <p:spPr>
          <a:xfrm>
            <a:off x="7862448" y="3712634"/>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41" name="椭圆 40">
            <a:extLst>
              <a:ext uri="{FF2B5EF4-FFF2-40B4-BE49-F238E27FC236}">
                <a16:creationId xmlns:a16="http://schemas.microsoft.com/office/drawing/2014/main" id="{D6AA276F-7CBD-459E-8BEA-81C5E43007D4}"/>
              </a:ext>
            </a:extLst>
          </p:cNvPr>
          <p:cNvSpPr/>
          <p:nvPr/>
        </p:nvSpPr>
        <p:spPr>
          <a:xfrm>
            <a:off x="7991360" y="4058139"/>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42" name="椭圆 41">
            <a:extLst>
              <a:ext uri="{FF2B5EF4-FFF2-40B4-BE49-F238E27FC236}">
                <a16:creationId xmlns:a16="http://schemas.microsoft.com/office/drawing/2014/main" id="{7FCE77F0-2F3B-4897-9873-A1B6F99ACA11}"/>
              </a:ext>
            </a:extLst>
          </p:cNvPr>
          <p:cNvSpPr/>
          <p:nvPr/>
        </p:nvSpPr>
        <p:spPr>
          <a:xfrm>
            <a:off x="6099514" y="2594490"/>
            <a:ext cx="83023" cy="78811"/>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43" name="椭圆 42">
            <a:extLst>
              <a:ext uri="{FF2B5EF4-FFF2-40B4-BE49-F238E27FC236}">
                <a16:creationId xmlns:a16="http://schemas.microsoft.com/office/drawing/2014/main" id="{15A6083E-8098-46FE-8C68-08A9636A4FD4}"/>
              </a:ext>
            </a:extLst>
          </p:cNvPr>
          <p:cNvSpPr/>
          <p:nvPr/>
        </p:nvSpPr>
        <p:spPr>
          <a:xfrm>
            <a:off x="8509883" y="3758648"/>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44" name="椭圆 43">
            <a:extLst>
              <a:ext uri="{FF2B5EF4-FFF2-40B4-BE49-F238E27FC236}">
                <a16:creationId xmlns:a16="http://schemas.microsoft.com/office/drawing/2014/main" id="{C6696FB5-AF99-4089-8131-1506AD04B787}"/>
              </a:ext>
            </a:extLst>
          </p:cNvPr>
          <p:cNvSpPr/>
          <p:nvPr/>
        </p:nvSpPr>
        <p:spPr>
          <a:xfrm>
            <a:off x="10631933" y="5131235"/>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45" name="椭圆 44">
            <a:extLst>
              <a:ext uri="{FF2B5EF4-FFF2-40B4-BE49-F238E27FC236}">
                <a16:creationId xmlns:a16="http://schemas.microsoft.com/office/drawing/2014/main" id="{A6B561AE-2696-4E61-8AE5-A74761B27E47}"/>
              </a:ext>
            </a:extLst>
          </p:cNvPr>
          <p:cNvSpPr/>
          <p:nvPr/>
        </p:nvSpPr>
        <p:spPr>
          <a:xfrm>
            <a:off x="8907640" y="3471425"/>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46" name="椭圆 45">
            <a:extLst>
              <a:ext uri="{FF2B5EF4-FFF2-40B4-BE49-F238E27FC236}">
                <a16:creationId xmlns:a16="http://schemas.microsoft.com/office/drawing/2014/main" id="{ED6DD624-6B0D-462D-8C3B-DEA75BDE13CE}"/>
              </a:ext>
            </a:extLst>
          </p:cNvPr>
          <p:cNvSpPr/>
          <p:nvPr/>
        </p:nvSpPr>
        <p:spPr>
          <a:xfrm>
            <a:off x="9768279" y="3990517"/>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47" name="椭圆 46">
            <a:extLst>
              <a:ext uri="{FF2B5EF4-FFF2-40B4-BE49-F238E27FC236}">
                <a16:creationId xmlns:a16="http://schemas.microsoft.com/office/drawing/2014/main" id="{9BA37CEB-4FDA-4985-9354-5731ACE2878B}"/>
              </a:ext>
            </a:extLst>
          </p:cNvPr>
          <p:cNvSpPr/>
          <p:nvPr/>
        </p:nvSpPr>
        <p:spPr>
          <a:xfrm>
            <a:off x="9070422" y="4782134"/>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48" name="椭圆 47">
            <a:extLst>
              <a:ext uri="{FF2B5EF4-FFF2-40B4-BE49-F238E27FC236}">
                <a16:creationId xmlns:a16="http://schemas.microsoft.com/office/drawing/2014/main" id="{AF6DAE72-717A-4866-B7D0-731A13F708B7}"/>
              </a:ext>
            </a:extLst>
          </p:cNvPr>
          <p:cNvSpPr/>
          <p:nvPr/>
        </p:nvSpPr>
        <p:spPr>
          <a:xfrm>
            <a:off x="10025477" y="4477558"/>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49" name="椭圆 48">
            <a:extLst>
              <a:ext uri="{FF2B5EF4-FFF2-40B4-BE49-F238E27FC236}">
                <a16:creationId xmlns:a16="http://schemas.microsoft.com/office/drawing/2014/main" id="{59E802FD-B8F2-4F85-BF9F-6A6F7F868D10}"/>
              </a:ext>
            </a:extLst>
          </p:cNvPr>
          <p:cNvSpPr/>
          <p:nvPr/>
        </p:nvSpPr>
        <p:spPr>
          <a:xfrm>
            <a:off x="9216971" y="4121659"/>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50" name="椭圆 49">
            <a:extLst>
              <a:ext uri="{FF2B5EF4-FFF2-40B4-BE49-F238E27FC236}">
                <a16:creationId xmlns:a16="http://schemas.microsoft.com/office/drawing/2014/main" id="{4ED56BE6-680C-49CE-9949-38AF1996565C}"/>
              </a:ext>
            </a:extLst>
          </p:cNvPr>
          <p:cNvSpPr/>
          <p:nvPr/>
        </p:nvSpPr>
        <p:spPr>
          <a:xfrm>
            <a:off x="6937172" y="4978678"/>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51" name="椭圆 50">
            <a:extLst>
              <a:ext uri="{FF2B5EF4-FFF2-40B4-BE49-F238E27FC236}">
                <a16:creationId xmlns:a16="http://schemas.microsoft.com/office/drawing/2014/main" id="{F4CF7C51-72C8-45BE-A605-9417B23C2684}"/>
              </a:ext>
            </a:extLst>
          </p:cNvPr>
          <p:cNvSpPr/>
          <p:nvPr/>
        </p:nvSpPr>
        <p:spPr>
          <a:xfrm>
            <a:off x="8989271" y="5211612"/>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52" name="椭圆 51">
            <a:extLst>
              <a:ext uri="{FF2B5EF4-FFF2-40B4-BE49-F238E27FC236}">
                <a16:creationId xmlns:a16="http://schemas.microsoft.com/office/drawing/2014/main" id="{93EC8A69-5EDB-42A4-80BD-A04D30F58F06}"/>
              </a:ext>
            </a:extLst>
          </p:cNvPr>
          <p:cNvSpPr/>
          <p:nvPr/>
        </p:nvSpPr>
        <p:spPr>
          <a:xfrm>
            <a:off x="8668600" y="2553920"/>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53" name="椭圆 52">
            <a:extLst>
              <a:ext uri="{FF2B5EF4-FFF2-40B4-BE49-F238E27FC236}">
                <a16:creationId xmlns:a16="http://schemas.microsoft.com/office/drawing/2014/main" id="{E32B324F-D618-4B96-BADB-B25FAEC213DF}"/>
              </a:ext>
            </a:extLst>
          </p:cNvPr>
          <p:cNvSpPr/>
          <p:nvPr/>
        </p:nvSpPr>
        <p:spPr>
          <a:xfrm>
            <a:off x="8797512" y="2899425"/>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54" name="椭圆 53">
            <a:extLst>
              <a:ext uri="{FF2B5EF4-FFF2-40B4-BE49-F238E27FC236}">
                <a16:creationId xmlns:a16="http://schemas.microsoft.com/office/drawing/2014/main" id="{7AF77440-66D3-4D3B-8216-F6249446B66D}"/>
              </a:ext>
            </a:extLst>
          </p:cNvPr>
          <p:cNvSpPr/>
          <p:nvPr/>
        </p:nvSpPr>
        <p:spPr>
          <a:xfrm>
            <a:off x="9364123" y="2127886"/>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55" name="椭圆 54">
            <a:extLst>
              <a:ext uri="{FF2B5EF4-FFF2-40B4-BE49-F238E27FC236}">
                <a16:creationId xmlns:a16="http://schemas.microsoft.com/office/drawing/2014/main" id="{15D5DCDC-7BB6-48B1-9EBE-5D9500374027}"/>
              </a:ext>
            </a:extLst>
          </p:cNvPr>
          <p:cNvSpPr/>
          <p:nvPr/>
        </p:nvSpPr>
        <p:spPr>
          <a:xfrm>
            <a:off x="9260724" y="3096844"/>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56" name="椭圆 55">
            <a:extLst>
              <a:ext uri="{FF2B5EF4-FFF2-40B4-BE49-F238E27FC236}">
                <a16:creationId xmlns:a16="http://schemas.microsoft.com/office/drawing/2014/main" id="{04BEFEB0-51F5-4619-B170-DE92EE41A002}"/>
              </a:ext>
            </a:extLst>
          </p:cNvPr>
          <p:cNvSpPr/>
          <p:nvPr/>
        </p:nvSpPr>
        <p:spPr>
          <a:xfrm>
            <a:off x="9922409" y="1811557"/>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57" name="椭圆 56">
            <a:extLst>
              <a:ext uri="{FF2B5EF4-FFF2-40B4-BE49-F238E27FC236}">
                <a16:creationId xmlns:a16="http://schemas.microsoft.com/office/drawing/2014/main" id="{C5B5001B-2B61-4A40-84A2-3AF934E45680}"/>
              </a:ext>
            </a:extLst>
          </p:cNvPr>
          <p:cNvSpPr/>
          <p:nvPr/>
        </p:nvSpPr>
        <p:spPr>
          <a:xfrm>
            <a:off x="6054488" y="4978677"/>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58" name="椭圆 57">
            <a:extLst>
              <a:ext uri="{FF2B5EF4-FFF2-40B4-BE49-F238E27FC236}">
                <a16:creationId xmlns:a16="http://schemas.microsoft.com/office/drawing/2014/main" id="{8188CCDF-CAFE-42AD-9880-C5EA318082EA}"/>
              </a:ext>
            </a:extLst>
          </p:cNvPr>
          <p:cNvSpPr/>
          <p:nvPr/>
        </p:nvSpPr>
        <p:spPr>
          <a:xfrm>
            <a:off x="10574431" y="2831803"/>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59" name="椭圆 58">
            <a:extLst>
              <a:ext uri="{FF2B5EF4-FFF2-40B4-BE49-F238E27FC236}">
                <a16:creationId xmlns:a16="http://schemas.microsoft.com/office/drawing/2014/main" id="{95D14BE5-C6C3-44EB-B76D-716025A43663}"/>
              </a:ext>
            </a:extLst>
          </p:cNvPr>
          <p:cNvSpPr/>
          <p:nvPr/>
        </p:nvSpPr>
        <p:spPr>
          <a:xfrm>
            <a:off x="9876574" y="3623420"/>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60" name="椭圆 59">
            <a:extLst>
              <a:ext uri="{FF2B5EF4-FFF2-40B4-BE49-F238E27FC236}">
                <a16:creationId xmlns:a16="http://schemas.microsoft.com/office/drawing/2014/main" id="{DA18945A-F3A3-459F-A0A2-68238FEB9E5A}"/>
              </a:ext>
            </a:extLst>
          </p:cNvPr>
          <p:cNvSpPr/>
          <p:nvPr/>
        </p:nvSpPr>
        <p:spPr>
          <a:xfrm>
            <a:off x="10831629" y="3318844"/>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61" name="椭圆 60">
            <a:extLst>
              <a:ext uri="{FF2B5EF4-FFF2-40B4-BE49-F238E27FC236}">
                <a16:creationId xmlns:a16="http://schemas.microsoft.com/office/drawing/2014/main" id="{62421B9E-8FC2-45CD-AFDA-11547DD1D594}"/>
              </a:ext>
            </a:extLst>
          </p:cNvPr>
          <p:cNvSpPr/>
          <p:nvPr/>
        </p:nvSpPr>
        <p:spPr>
          <a:xfrm>
            <a:off x="10023123" y="2962945"/>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62" name="椭圆 61">
            <a:extLst>
              <a:ext uri="{FF2B5EF4-FFF2-40B4-BE49-F238E27FC236}">
                <a16:creationId xmlns:a16="http://schemas.microsoft.com/office/drawing/2014/main" id="{86C18DCC-94FD-4C1D-818E-FBDBE441757D}"/>
              </a:ext>
            </a:extLst>
          </p:cNvPr>
          <p:cNvSpPr/>
          <p:nvPr/>
        </p:nvSpPr>
        <p:spPr>
          <a:xfrm>
            <a:off x="10386511" y="3758648"/>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63" name="椭圆 62">
            <a:extLst>
              <a:ext uri="{FF2B5EF4-FFF2-40B4-BE49-F238E27FC236}">
                <a16:creationId xmlns:a16="http://schemas.microsoft.com/office/drawing/2014/main" id="{E600CC2B-6102-4F2D-B85D-17E665B9AA87}"/>
              </a:ext>
            </a:extLst>
          </p:cNvPr>
          <p:cNvSpPr/>
          <p:nvPr/>
        </p:nvSpPr>
        <p:spPr>
          <a:xfrm>
            <a:off x="9880898" y="4847504"/>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64" name="椭圆 63">
            <a:extLst>
              <a:ext uri="{FF2B5EF4-FFF2-40B4-BE49-F238E27FC236}">
                <a16:creationId xmlns:a16="http://schemas.microsoft.com/office/drawing/2014/main" id="{E9137756-55E6-4D3F-9C9E-9C81BE6EC6BC}"/>
              </a:ext>
            </a:extLst>
          </p:cNvPr>
          <p:cNvSpPr/>
          <p:nvPr/>
        </p:nvSpPr>
        <p:spPr>
          <a:xfrm>
            <a:off x="10353284" y="2061368"/>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65" name="椭圆 64">
            <a:extLst>
              <a:ext uri="{FF2B5EF4-FFF2-40B4-BE49-F238E27FC236}">
                <a16:creationId xmlns:a16="http://schemas.microsoft.com/office/drawing/2014/main" id="{DF25D745-1C60-46D3-9CF1-671D5141FA39}"/>
              </a:ext>
            </a:extLst>
          </p:cNvPr>
          <p:cNvSpPr/>
          <p:nvPr/>
        </p:nvSpPr>
        <p:spPr>
          <a:xfrm>
            <a:off x="9866192" y="2465111"/>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66" name="椭圆 65">
            <a:extLst>
              <a:ext uri="{FF2B5EF4-FFF2-40B4-BE49-F238E27FC236}">
                <a16:creationId xmlns:a16="http://schemas.microsoft.com/office/drawing/2014/main" id="{8AC5D58E-4BBC-4392-ADB6-B732C8558BF7}"/>
              </a:ext>
            </a:extLst>
          </p:cNvPr>
          <p:cNvSpPr/>
          <p:nvPr/>
        </p:nvSpPr>
        <p:spPr>
          <a:xfrm>
            <a:off x="10386511" y="3253502"/>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67" name="椭圆 66">
            <a:extLst>
              <a:ext uri="{FF2B5EF4-FFF2-40B4-BE49-F238E27FC236}">
                <a16:creationId xmlns:a16="http://schemas.microsoft.com/office/drawing/2014/main" id="{DBA5630E-5CA1-4110-80FD-4D7C1B80E630}"/>
              </a:ext>
            </a:extLst>
          </p:cNvPr>
          <p:cNvSpPr/>
          <p:nvPr/>
        </p:nvSpPr>
        <p:spPr>
          <a:xfrm>
            <a:off x="10028974" y="3775820"/>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68" name="椭圆 67">
            <a:extLst>
              <a:ext uri="{FF2B5EF4-FFF2-40B4-BE49-F238E27FC236}">
                <a16:creationId xmlns:a16="http://schemas.microsoft.com/office/drawing/2014/main" id="{864AF59F-C44E-479C-A6C3-32080B87F3CC}"/>
              </a:ext>
            </a:extLst>
          </p:cNvPr>
          <p:cNvSpPr/>
          <p:nvPr/>
        </p:nvSpPr>
        <p:spPr>
          <a:xfrm>
            <a:off x="10984029" y="3471244"/>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69" name="椭圆 68">
            <a:extLst>
              <a:ext uri="{FF2B5EF4-FFF2-40B4-BE49-F238E27FC236}">
                <a16:creationId xmlns:a16="http://schemas.microsoft.com/office/drawing/2014/main" id="{A4B08F43-4C48-4C50-A347-27A3368446BC}"/>
              </a:ext>
            </a:extLst>
          </p:cNvPr>
          <p:cNvSpPr/>
          <p:nvPr/>
        </p:nvSpPr>
        <p:spPr>
          <a:xfrm>
            <a:off x="10311772" y="2576215"/>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70" name="椭圆 69">
            <a:extLst>
              <a:ext uri="{FF2B5EF4-FFF2-40B4-BE49-F238E27FC236}">
                <a16:creationId xmlns:a16="http://schemas.microsoft.com/office/drawing/2014/main" id="{4A785944-98C4-4AED-820F-A3A1525CB892}"/>
              </a:ext>
            </a:extLst>
          </p:cNvPr>
          <p:cNvSpPr/>
          <p:nvPr/>
        </p:nvSpPr>
        <p:spPr>
          <a:xfrm>
            <a:off x="9955207" y="5295859"/>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71" name="椭圆 70">
            <a:extLst>
              <a:ext uri="{FF2B5EF4-FFF2-40B4-BE49-F238E27FC236}">
                <a16:creationId xmlns:a16="http://schemas.microsoft.com/office/drawing/2014/main" id="{A76BDC61-B1BD-49E4-A728-7740C425BC65}"/>
              </a:ext>
            </a:extLst>
          </p:cNvPr>
          <p:cNvSpPr/>
          <p:nvPr/>
        </p:nvSpPr>
        <p:spPr>
          <a:xfrm>
            <a:off x="9608895" y="5099527"/>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72" name="椭圆 71">
            <a:extLst>
              <a:ext uri="{FF2B5EF4-FFF2-40B4-BE49-F238E27FC236}">
                <a16:creationId xmlns:a16="http://schemas.microsoft.com/office/drawing/2014/main" id="{4D330B0A-0DA7-4DEB-928D-3E19BEB9D9A8}"/>
              </a:ext>
            </a:extLst>
          </p:cNvPr>
          <p:cNvSpPr/>
          <p:nvPr/>
        </p:nvSpPr>
        <p:spPr>
          <a:xfrm>
            <a:off x="10469534" y="5618619"/>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73" name="椭圆 72">
            <a:extLst>
              <a:ext uri="{FF2B5EF4-FFF2-40B4-BE49-F238E27FC236}">
                <a16:creationId xmlns:a16="http://schemas.microsoft.com/office/drawing/2014/main" id="{377D7AF9-F9B0-4BE1-AF3E-104958E45A40}"/>
              </a:ext>
            </a:extLst>
          </p:cNvPr>
          <p:cNvSpPr/>
          <p:nvPr/>
        </p:nvSpPr>
        <p:spPr>
          <a:xfrm>
            <a:off x="9771677" y="6156238"/>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74" name="椭圆 73">
            <a:extLst>
              <a:ext uri="{FF2B5EF4-FFF2-40B4-BE49-F238E27FC236}">
                <a16:creationId xmlns:a16="http://schemas.microsoft.com/office/drawing/2014/main" id="{DE8E1D66-A8DF-429C-AAF1-FB8DCDE7D606}"/>
              </a:ext>
            </a:extLst>
          </p:cNvPr>
          <p:cNvSpPr/>
          <p:nvPr/>
        </p:nvSpPr>
        <p:spPr>
          <a:xfrm>
            <a:off x="10726732" y="6105660"/>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75" name="椭圆 74">
            <a:extLst>
              <a:ext uri="{FF2B5EF4-FFF2-40B4-BE49-F238E27FC236}">
                <a16:creationId xmlns:a16="http://schemas.microsoft.com/office/drawing/2014/main" id="{899DAEE0-CB99-405A-889B-0AF3CB05D6EE}"/>
              </a:ext>
            </a:extLst>
          </p:cNvPr>
          <p:cNvSpPr/>
          <p:nvPr/>
        </p:nvSpPr>
        <p:spPr>
          <a:xfrm>
            <a:off x="9918226" y="5749761"/>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76" name="椭圆 75">
            <a:extLst>
              <a:ext uri="{FF2B5EF4-FFF2-40B4-BE49-F238E27FC236}">
                <a16:creationId xmlns:a16="http://schemas.microsoft.com/office/drawing/2014/main" id="{93C451D7-03D3-45E1-BFBD-50D06DA3324D}"/>
              </a:ext>
            </a:extLst>
          </p:cNvPr>
          <p:cNvSpPr/>
          <p:nvPr/>
        </p:nvSpPr>
        <p:spPr>
          <a:xfrm>
            <a:off x="10991792" y="4937167"/>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77" name="椭圆 76">
            <a:extLst>
              <a:ext uri="{FF2B5EF4-FFF2-40B4-BE49-F238E27FC236}">
                <a16:creationId xmlns:a16="http://schemas.microsoft.com/office/drawing/2014/main" id="{39AA5CC9-4128-41A0-A7D1-7E1FF54460AD}"/>
              </a:ext>
            </a:extLst>
          </p:cNvPr>
          <p:cNvSpPr/>
          <p:nvPr/>
        </p:nvSpPr>
        <p:spPr>
          <a:xfrm>
            <a:off x="9579887" y="4847383"/>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78" name="椭圆 77">
            <a:extLst>
              <a:ext uri="{FF2B5EF4-FFF2-40B4-BE49-F238E27FC236}">
                <a16:creationId xmlns:a16="http://schemas.microsoft.com/office/drawing/2014/main" id="{3A5E9579-7EE2-4372-B131-7DF551D5599F}"/>
              </a:ext>
            </a:extLst>
          </p:cNvPr>
          <p:cNvSpPr/>
          <p:nvPr/>
        </p:nvSpPr>
        <p:spPr>
          <a:xfrm>
            <a:off x="9688520" y="4213633"/>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79" name="椭圆 78">
            <a:extLst>
              <a:ext uri="{FF2B5EF4-FFF2-40B4-BE49-F238E27FC236}">
                <a16:creationId xmlns:a16="http://schemas.microsoft.com/office/drawing/2014/main" id="{B61764B0-5A5E-461A-BE83-0B2CAA9CC6C7}"/>
              </a:ext>
            </a:extLst>
          </p:cNvPr>
          <p:cNvSpPr/>
          <p:nvPr/>
        </p:nvSpPr>
        <p:spPr>
          <a:xfrm>
            <a:off x="10549159" y="4732725"/>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80" name="椭圆 79">
            <a:extLst>
              <a:ext uri="{FF2B5EF4-FFF2-40B4-BE49-F238E27FC236}">
                <a16:creationId xmlns:a16="http://schemas.microsoft.com/office/drawing/2014/main" id="{09EA30FD-9CD4-4E18-AEED-413B1F3326A1}"/>
              </a:ext>
            </a:extLst>
          </p:cNvPr>
          <p:cNvSpPr/>
          <p:nvPr/>
        </p:nvSpPr>
        <p:spPr>
          <a:xfrm>
            <a:off x="5519156" y="4378730"/>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81" name="椭圆 80">
            <a:extLst>
              <a:ext uri="{FF2B5EF4-FFF2-40B4-BE49-F238E27FC236}">
                <a16:creationId xmlns:a16="http://schemas.microsoft.com/office/drawing/2014/main" id="{8512B2E7-E4F4-4443-BE4C-D401422E1A2F}"/>
              </a:ext>
            </a:extLst>
          </p:cNvPr>
          <p:cNvSpPr/>
          <p:nvPr/>
        </p:nvSpPr>
        <p:spPr>
          <a:xfrm>
            <a:off x="10657454" y="4365628"/>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82" name="椭圆 81">
            <a:extLst>
              <a:ext uri="{FF2B5EF4-FFF2-40B4-BE49-F238E27FC236}">
                <a16:creationId xmlns:a16="http://schemas.microsoft.com/office/drawing/2014/main" id="{57C30EDC-930D-41EE-B05A-197BA19C1F12}"/>
              </a:ext>
            </a:extLst>
          </p:cNvPr>
          <p:cNvSpPr/>
          <p:nvPr/>
        </p:nvSpPr>
        <p:spPr>
          <a:xfrm>
            <a:off x="11612509" y="4061052"/>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83" name="椭圆 82">
            <a:extLst>
              <a:ext uri="{FF2B5EF4-FFF2-40B4-BE49-F238E27FC236}">
                <a16:creationId xmlns:a16="http://schemas.microsoft.com/office/drawing/2014/main" id="{ADA8A6C3-0282-4DD4-91F4-7FAAA2C083B2}"/>
              </a:ext>
            </a:extLst>
          </p:cNvPr>
          <p:cNvSpPr/>
          <p:nvPr/>
        </p:nvSpPr>
        <p:spPr>
          <a:xfrm>
            <a:off x="11529486" y="4559539"/>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84" name="椭圆 83">
            <a:extLst>
              <a:ext uri="{FF2B5EF4-FFF2-40B4-BE49-F238E27FC236}">
                <a16:creationId xmlns:a16="http://schemas.microsoft.com/office/drawing/2014/main" id="{1E73D4C5-DEBF-40F2-953A-EE127C27AB08}"/>
              </a:ext>
            </a:extLst>
          </p:cNvPr>
          <p:cNvSpPr/>
          <p:nvPr/>
        </p:nvSpPr>
        <p:spPr>
          <a:xfrm>
            <a:off x="11033303" y="4444948"/>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91" name="椭圆 90">
            <a:extLst>
              <a:ext uri="{FF2B5EF4-FFF2-40B4-BE49-F238E27FC236}">
                <a16:creationId xmlns:a16="http://schemas.microsoft.com/office/drawing/2014/main" id="{A7071B4B-D01A-4AC2-A7AA-C147AE62EA1F}"/>
              </a:ext>
            </a:extLst>
          </p:cNvPr>
          <p:cNvSpPr/>
          <p:nvPr/>
        </p:nvSpPr>
        <p:spPr>
          <a:xfrm>
            <a:off x="6572349" y="2228113"/>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92" name="椭圆 91">
            <a:extLst>
              <a:ext uri="{FF2B5EF4-FFF2-40B4-BE49-F238E27FC236}">
                <a16:creationId xmlns:a16="http://schemas.microsoft.com/office/drawing/2014/main" id="{6A073848-C43D-4399-A762-2CC834FF4364}"/>
              </a:ext>
            </a:extLst>
          </p:cNvPr>
          <p:cNvSpPr/>
          <p:nvPr/>
        </p:nvSpPr>
        <p:spPr>
          <a:xfrm>
            <a:off x="7086676" y="2550873"/>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93" name="椭圆 92">
            <a:extLst>
              <a:ext uri="{FF2B5EF4-FFF2-40B4-BE49-F238E27FC236}">
                <a16:creationId xmlns:a16="http://schemas.microsoft.com/office/drawing/2014/main" id="{C92C5A46-3A73-4F17-9CF4-44027C10612C}"/>
              </a:ext>
            </a:extLst>
          </p:cNvPr>
          <p:cNvSpPr/>
          <p:nvPr/>
        </p:nvSpPr>
        <p:spPr>
          <a:xfrm>
            <a:off x="6891868" y="1827460"/>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94" name="椭圆 93">
            <a:extLst>
              <a:ext uri="{FF2B5EF4-FFF2-40B4-BE49-F238E27FC236}">
                <a16:creationId xmlns:a16="http://schemas.microsoft.com/office/drawing/2014/main" id="{5636EE06-0A0C-42C3-97C2-27E48853B389}"/>
              </a:ext>
            </a:extLst>
          </p:cNvPr>
          <p:cNvSpPr/>
          <p:nvPr/>
        </p:nvSpPr>
        <p:spPr>
          <a:xfrm>
            <a:off x="7020780" y="2172965"/>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95" name="椭圆 94">
            <a:extLst>
              <a:ext uri="{FF2B5EF4-FFF2-40B4-BE49-F238E27FC236}">
                <a16:creationId xmlns:a16="http://schemas.microsoft.com/office/drawing/2014/main" id="{ECF269B2-4923-4312-A76E-15479890D7D0}"/>
              </a:ext>
            </a:extLst>
          </p:cNvPr>
          <p:cNvSpPr/>
          <p:nvPr/>
        </p:nvSpPr>
        <p:spPr>
          <a:xfrm>
            <a:off x="7521372" y="1830161"/>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96" name="椭圆 95">
            <a:extLst>
              <a:ext uri="{FF2B5EF4-FFF2-40B4-BE49-F238E27FC236}">
                <a16:creationId xmlns:a16="http://schemas.microsoft.com/office/drawing/2014/main" id="{D35C1B93-C534-4138-9A15-E7F5FC2D5326}"/>
              </a:ext>
            </a:extLst>
          </p:cNvPr>
          <p:cNvSpPr/>
          <p:nvPr/>
        </p:nvSpPr>
        <p:spPr>
          <a:xfrm>
            <a:off x="7483992" y="2370384"/>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97" name="椭圆 96">
            <a:extLst>
              <a:ext uri="{FF2B5EF4-FFF2-40B4-BE49-F238E27FC236}">
                <a16:creationId xmlns:a16="http://schemas.microsoft.com/office/drawing/2014/main" id="{34F9ACED-33FE-4C5D-A918-261888F50B7D}"/>
              </a:ext>
            </a:extLst>
          </p:cNvPr>
          <p:cNvSpPr/>
          <p:nvPr/>
        </p:nvSpPr>
        <p:spPr>
          <a:xfrm>
            <a:off x="8283372" y="1782583"/>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98" name="椭圆 97">
            <a:extLst>
              <a:ext uri="{FF2B5EF4-FFF2-40B4-BE49-F238E27FC236}">
                <a16:creationId xmlns:a16="http://schemas.microsoft.com/office/drawing/2014/main" id="{C67C2FD9-5DF3-40F8-A16B-525CA3347C6B}"/>
              </a:ext>
            </a:extLst>
          </p:cNvPr>
          <p:cNvSpPr/>
          <p:nvPr/>
        </p:nvSpPr>
        <p:spPr>
          <a:xfrm>
            <a:off x="7937060" y="1586251"/>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99" name="椭圆 98">
            <a:extLst>
              <a:ext uri="{FF2B5EF4-FFF2-40B4-BE49-F238E27FC236}">
                <a16:creationId xmlns:a16="http://schemas.microsoft.com/office/drawing/2014/main" id="{E1B3F971-64AF-44B5-AB51-2E63918E0461}"/>
              </a:ext>
            </a:extLst>
          </p:cNvPr>
          <p:cNvSpPr/>
          <p:nvPr/>
        </p:nvSpPr>
        <p:spPr>
          <a:xfrm>
            <a:off x="9078447" y="1699560"/>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00" name="椭圆 99">
            <a:extLst>
              <a:ext uri="{FF2B5EF4-FFF2-40B4-BE49-F238E27FC236}">
                <a16:creationId xmlns:a16="http://schemas.microsoft.com/office/drawing/2014/main" id="{D85D274C-B0AA-4010-9A98-58F767054CFE}"/>
              </a:ext>
            </a:extLst>
          </p:cNvPr>
          <p:cNvSpPr/>
          <p:nvPr/>
        </p:nvSpPr>
        <p:spPr>
          <a:xfrm>
            <a:off x="8246391" y="2236485"/>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01" name="椭圆 100">
            <a:extLst>
              <a:ext uri="{FF2B5EF4-FFF2-40B4-BE49-F238E27FC236}">
                <a16:creationId xmlns:a16="http://schemas.microsoft.com/office/drawing/2014/main" id="{EBD53D0A-659D-4369-AB5D-DDD18748E86B}"/>
              </a:ext>
            </a:extLst>
          </p:cNvPr>
          <p:cNvSpPr/>
          <p:nvPr/>
        </p:nvSpPr>
        <p:spPr>
          <a:xfrm>
            <a:off x="7673220" y="2639647"/>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02" name="椭圆 101">
            <a:extLst>
              <a:ext uri="{FF2B5EF4-FFF2-40B4-BE49-F238E27FC236}">
                <a16:creationId xmlns:a16="http://schemas.microsoft.com/office/drawing/2014/main" id="{CED27438-7BE3-42A1-B496-7A8223AFFB9B}"/>
              </a:ext>
            </a:extLst>
          </p:cNvPr>
          <p:cNvSpPr/>
          <p:nvPr/>
        </p:nvSpPr>
        <p:spPr>
          <a:xfrm>
            <a:off x="7631708" y="1647913"/>
            <a:ext cx="83023" cy="78811"/>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03" name="椭圆 102">
            <a:extLst>
              <a:ext uri="{FF2B5EF4-FFF2-40B4-BE49-F238E27FC236}">
                <a16:creationId xmlns:a16="http://schemas.microsoft.com/office/drawing/2014/main" id="{83644885-A2F9-4757-B1AC-8C2EF3F13D70}"/>
              </a:ext>
            </a:extLst>
          </p:cNvPr>
          <p:cNvSpPr/>
          <p:nvPr/>
        </p:nvSpPr>
        <p:spPr>
          <a:xfrm>
            <a:off x="8718412" y="2398438"/>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04" name="椭圆 103">
            <a:extLst>
              <a:ext uri="{FF2B5EF4-FFF2-40B4-BE49-F238E27FC236}">
                <a16:creationId xmlns:a16="http://schemas.microsoft.com/office/drawing/2014/main" id="{A0EBDA4F-F751-4208-8403-2316D9B70784}"/>
              </a:ext>
            </a:extLst>
          </p:cNvPr>
          <p:cNvSpPr/>
          <p:nvPr/>
        </p:nvSpPr>
        <p:spPr>
          <a:xfrm>
            <a:off x="8479372" y="1480933"/>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05" name="椭圆 104">
            <a:extLst>
              <a:ext uri="{FF2B5EF4-FFF2-40B4-BE49-F238E27FC236}">
                <a16:creationId xmlns:a16="http://schemas.microsoft.com/office/drawing/2014/main" id="{96434C06-69F9-4997-9670-080194C837ED}"/>
              </a:ext>
            </a:extLst>
          </p:cNvPr>
          <p:cNvSpPr/>
          <p:nvPr/>
        </p:nvSpPr>
        <p:spPr>
          <a:xfrm>
            <a:off x="7807646" y="2150146"/>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06" name="椭圆 105">
            <a:extLst>
              <a:ext uri="{FF2B5EF4-FFF2-40B4-BE49-F238E27FC236}">
                <a16:creationId xmlns:a16="http://schemas.microsoft.com/office/drawing/2014/main" id="{4DF3D88C-8379-4329-A6A2-E0494C3E99E1}"/>
              </a:ext>
            </a:extLst>
          </p:cNvPr>
          <p:cNvSpPr/>
          <p:nvPr/>
        </p:nvSpPr>
        <p:spPr>
          <a:xfrm>
            <a:off x="7557902" y="4898277"/>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07" name="椭圆 106">
            <a:extLst>
              <a:ext uri="{FF2B5EF4-FFF2-40B4-BE49-F238E27FC236}">
                <a16:creationId xmlns:a16="http://schemas.microsoft.com/office/drawing/2014/main" id="{AF4C341E-CF8D-4FA1-A725-CAD7CE365610}"/>
              </a:ext>
            </a:extLst>
          </p:cNvPr>
          <p:cNvSpPr/>
          <p:nvPr/>
        </p:nvSpPr>
        <p:spPr>
          <a:xfrm>
            <a:off x="7698020" y="4230747"/>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08" name="椭圆 107">
            <a:extLst>
              <a:ext uri="{FF2B5EF4-FFF2-40B4-BE49-F238E27FC236}">
                <a16:creationId xmlns:a16="http://schemas.microsoft.com/office/drawing/2014/main" id="{29757DCE-9F22-4FE6-B763-71DF48E543E5}"/>
              </a:ext>
            </a:extLst>
          </p:cNvPr>
          <p:cNvSpPr/>
          <p:nvPr/>
        </p:nvSpPr>
        <p:spPr>
          <a:xfrm>
            <a:off x="8313870" y="4757323"/>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09" name="椭圆 108">
            <a:extLst>
              <a:ext uri="{FF2B5EF4-FFF2-40B4-BE49-F238E27FC236}">
                <a16:creationId xmlns:a16="http://schemas.microsoft.com/office/drawing/2014/main" id="{5611FAA1-8E69-4DE5-8593-C8F0A5A7F9EF}"/>
              </a:ext>
            </a:extLst>
          </p:cNvPr>
          <p:cNvSpPr/>
          <p:nvPr/>
        </p:nvSpPr>
        <p:spPr>
          <a:xfrm>
            <a:off x="8823807" y="4892551"/>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10" name="椭圆 109">
            <a:extLst>
              <a:ext uri="{FF2B5EF4-FFF2-40B4-BE49-F238E27FC236}">
                <a16:creationId xmlns:a16="http://schemas.microsoft.com/office/drawing/2014/main" id="{60539A30-29C2-468D-8F6B-0994E5FE7180}"/>
              </a:ext>
            </a:extLst>
          </p:cNvPr>
          <p:cNvSpPr/>
          <p:nvPr/>
        </p:nvSpPr>
        <p:spPr>
          <a:xfrm>
            <a:off x="8232719" y="5186801"/>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11" name="椭圆 110">
            <a:extLst>
              <a:ext uri="{FF2B5EF4-FFF2-40B4-BE49-F238E27FC236}">
                <a16:creationId xmlns:a16="http://schemas.microsoft.com/office/drawing/2014/main" id="{7B854E77-7C40-4301-A19E-21371C1856E9}"/>
              </a:ext>
            </a:extLst>
          </p:cNvPr>
          <p:cNvSpPr/>
          <p:nvPr/>
        </p:nvSpPr>
        <p:spPr>
          <a:xfrm>
            <a:off x="7887248" y="4500010"/>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12" name="椭圆 111">
            <a:extLst>
              <a:ext uri="{FF2B5EF4-FFF2-40B4-BE49-F238E27FC236}">
                <a16:creationId xmlns:a16="http://schemas.microsoft.com/office/drawing/2014/main" id="{8FDC72EF-77E6-423B-AF60-1503AE99E15B}"/>
              </a:ext>
            </a:extLst>
          </p:cNvPr>
          <p:cNvSpPr/>
          <p:nvPr/>
        </p:nvSpPr>
        <p:spPr>
          <a:xfrm>
            <a:off x="8016160" y="4845515"/>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13" name="椭圆 112">
            <a:extLst>
              <a:ext uri="{FF2B5EF4-FFF2-40B4-BE49-F238E27FC236}">
                <a16:creationId xmlns:a16="http://schemas.microsoft.com/office/drawing/2014/main" id="{0FA91067-EC03-439E-B5DE-F4DF5714CFD6}"/>
              </a:ext>
            </a:extLst>
          </p:cNvPr>
          <p:cNvSpPr/>
          <p:nvPr/>
        </p:nvSpPr>
        <p:spPr>
          <a:xfrm>
            <a:off x="8479372" y="5042934"/>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14" name="椭圆 113">
            <a:extLst>
              <a:ext uri="{FF2B5EF4-FFF2-40B4-BE49-F238E27FC236}">
                <a16:creationId xmlns:a16="http://schemas.microsoft.com/office/drawing/2014/main" id="{8947110F-8BAC-47C8-8439-FE18AACAF0A7}"/>
              </a:ext>
            </a:extLst>
          </p:cNvPr>
          <p:cNvSpPr/>
          <p:nvPr/>
        </p:nvSpPr>
        <p:spPr>
          <a:xfrm>
            <a:off x="8932440" y="4258801"/>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15" name="椭圆 114">
            <a:extLst>
              <a:ext uri="{FF2B5EF4-FFF2-40B4-BE49-F238E27FC236}">
                <a16:creationId xmlns:a16="http://schemas.microsoft.com/office/drawing/2014/main" id="{91371C3B-A4DB-4754-9245-F3F44C37484C}"/>
              </a:ext>
            </a:extLst>
          </p:cNvPr>
          <p:cNvSpPr/>
          <p:nvPr/>
        </p:nvSpPr>
        <p:spPr>
          <a:xfrm>
            <a:off x="9292869" y="5500030"/>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16" name="椭圆 115">
            <a:extLst>
              <a:ext uri="{FF2B5EF4-FFF2-40B4-BE49-F238E27FC236}">
                <a16:creationId xmlns:a16="http://schemas.microsoft.com/office/drawing/2014/main" id="{401A05D9-5DFF-47B2-9323-7A32C14446E7}"/>
              </a:ext>
            </a:extLst>
          </p:cNvPr>
          <p:cNvSpPr/>
          <p:nvPr/>
        </p:nvSpPr>
        <p:spPr>
          <a:xfrm>
            <a:off x="9241771" y="4909035"/>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17" name="椭圆 116">
            <a:extLst>
              <a:ext uri="{FF2B5EF4-FFF2-40B4-BE49-F238E27FC236}">
                <a16:creationId xmlns:a16="http://schemas.microsoft.com/office/drawing/2014/main" id="{6CEE78FB-F68B-4A05-8534-7BACA8DE37EE}"/>
              </a:ext>
            </a:extLst>
          </p:cNvPr>
          <p:cNvSpPr/>
          <p:nvPr/>
        </p:nvSpPr>
        <p:spPr>
          <a:xfrm>
            <a:off x="9530169" y="5797599"/>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19" name="矩形 118">
            <a:extLst>
              <a:ext uri="{FF2B5EF4-FFF2-40B4-BE49-F238E27FC236}">
                <a16:creationId xmlns:a16="http://schemas.microsoft.com/office/drawing/2014/main" id="{44255D7D-2D08-4867-B740-7B48924D3941}"/>
              </a:ext>
            </a:extLst>
          </p:cNvPr>
          <p:cNvSpPr/>
          <p:nvPr/>
        </p:nvSpPr>
        <p:spPr>
          <a:xfrm>
            <a:off x="4936412" y="1039726"/>
            <a:ext cx="2058577" cy="400110"/>
          </a:xfrm>
          <a:prstGeom prst="rect">
            <a:avLst/>
          </a:prstGeom>
        </p:spPr>
        <p:txBody>
          <a:bodyPr wrap="none">
            <a:spAutoFit/>
          </a:bodyPr>
          <a:lstStyle/>
          <a:p>
            <a:r>
              <a:rPr lang="en-US" altLang="zh-CN" sz="2000" b="1" dirty="0">
                <a:solidFill>
                  <a:srgbClr val="C00000"/>
                </a:solidFill>
                <a:latin typeface="Times New Roman" panose="02020603050405020304" pitchFamily="18" charset="0"/>
                <a:cs typeface="Times New Roman" panose="02020603050405020304" pitchFamily="18" charset="0"/>
              </a:rPr>
              <a:t>Neural Networks</a:t>
            </a:r>
            <a:endParaRPr lang="zh-CN" altLang="en-US" sz="2000" b="1" dirty="0">
              <a:solidFill>
                <a:srgbClr val="C00000"/>
              </a:solidFill>
            </a:endParaRPr>
          </a:p>
        </p:txBody>
      </p:sp>
      <p:sp>
        <p:nvSpPr>
          <p:cNvPr id="120" name="矩形 119">
            <a:extLst>
              <a:ext uri="{FF2B5EF4-FFF2-40B4-BE49-F238E27FC236}">
                <a16:creationId xmlns:a16="http://schemas.microsoft.com/office/drawing/2014/main" id="{5F19F85F-47CD-4907-92C9-0213382422CB}"/>
              </a:ext>
            </a:extLst>
          </p:cNvPr>
          <p:cNvSpPr/>
          <p:nvPr/>
        </p:nvSpPr>
        <p:spPr>
          <a:xfrm>
            <a:off x="999947" y="1046091"/>
            <a:ext cx="2674386" cy="400110"/>
          </a:xfrm>
          <a:prstGeom prst="rect">
            <a:avLst/>
          </a:prstGeom>
        </p:spPr>
        <p:txBody>
          <a:bodyPr wrap="none">
            <a:spAutoFit/>
          </a:bodyPr>
          <a:lstStyle/>
          <a:p>
            <a:r>
              <a:rPr lang="en-US" altLang="zh-CN" sz="2000" b="1" dirty="0">
                <a:solidFill>
                  <a:srgbClr val="C00000"/>
                </a:solidFill>
                <a:latin typeface="Times New Roman" panose="02020603050405020304" pitchFamily="18" charset="0"/>
                <a:cs typeface="Times New Roman" panose="02020603050405020304" pitchFamily="18" charset="0"/>
              </a:rPr>
              <a:t>Datasets / Applications</a:t>
            </a:r>
            <a:endParaRPr lang="zh-CN" altLang="en-US" sz="2000" b="1" dirty="0">
              <a:solidFill>
                <a:srgbClr val="C00000"/>
              </a:solidFill>
            </a:endParaRPr>
          </a:p>
        </p:txBody>
      </p:sp>
      <p:sp>
        <p:nvSpPr>
          <p:cNvPr id="121" name="椭圆 120">
            <a:extLst>
              <a:ext uri="{FF2B5EF4-FFF2-40B4-BE49-F238E27FC236}">
                <a16:creationId xmlns:a16="http://schemas.microsoft.com/office/drawing/2014/main" id="{5DEE674B-28F2-4B2D-864F-08F121B977F6}"/>
              </a:ext>
            </a:extLst>
          </p:cNvPr>
          <p:cNvSpPr/>
          <p:nvPr/>
        </p:nvSpPr>
        <p:spPr>
          <a:xfrm>
            <a:off x="4685086" y="3625321"/>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22" name="椭圆 121">
            <a:extLst>
              <a:ext uri="{FF2B5EF4-FFF2-40B4-BE49-F238E27FC236}">
                <a16:creationId xmlns:a16="http://schemas.microsoft.com/office/drawing/2014/main" id="{93883547-607C-4218-8515-7981981395EC}"/>
              </a:ext>
            </a:extLst>
          </p:cNvPr>
          <p:cNvSpPr/>
          <p:nvPr/>
        </p:nvSpPr>
        <p:spPr>
          <a:xfrm>
            <a:off x="4813998" y="3970826"/>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23" name="椭圆 122">
            <a:extLst>
              <a:ext uri="{FF2B5EF4-FFF2-40B4-BE49-F238E27FC236}">
                <a16:creationId xmlns:a16="http://schemas.microsoft.com/office/drawing/2014/main" id="{61969D58-3AD0-4B94-8727-9F933DFA4DA4}"/>
              </a:ext>
            </a:extLst>
          </p:cNvPr>
          <p:cNvSpPr/>
          <p:nvPr/>
        </p:nvSpPr>
        <p:spPr>
          <a:xfrm>
            <a:off x="5314590" y="3628022"/>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24" name="椭圆 123">
            <a:extLst>
              <a:ext uri="{FF2B5EF4-FFF2-40B4-BE49-F238E27FC236}">
                <a16:creationId xmlns:a16="http://schemas.microsoft.com/office/drawing/2014/main" id="{EF6FAD93-D5DD-49ED-BF9D-7BA6D283FBC8}"/>
              </a:ext>
            </a:extLst>
          </p:cNvPr>
          <p:cNvSpPr/>
          <p:nvPr/>
        </p:nvSpPr>
        <p:spPr>
          <a:xfrm>
            <a:off x="5277210" y="4168245"/>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25" name="椭圆 124">
            <a:extLst>
              <a:ext uri="{FF2B5EF4-FFF2-40B4-BE49-F238E27FC236}">
                <a16:creationId xmlns:a16="http://schemas.microsoft.com/office/drawing/2014/main" id="{F5AE01F9-980D-459C-84AF-9C12DEF3CFFA}"/>
              </a:ext>
            </a:extLst>
          </p:cNvPr>
          <p:cNvSpPr/>
          <p:nvPr/>
        </p:nvSpPr>
        <p:spPr>
          <a:xfrm>
            <a:off x="6076590" y="3580444"/>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26" name="椭圆 125">
            <a:extLst>
              <a:ext uri="{FF2B5EF4-FFF2-40B4-BE49-F238E27FC236}">
                <a16:creationId xmlns:a16="http://schemas.microsoft.com/office/drawing/2014/main" id="{9D78E3BD-B684-4A20-9E01-2BB37A9D13CF}"/>
              </a:ext>
            </a:extLst>
          </p:cNvPr>
          <p:cNvSpPr/>
          <p:nvPr/>
        </p:nvSpPr>
        <p:spPr>
          <a:xfrm>
            <a:off x="5730278" y="3384112"/>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27" name="椭圆 126">
            <a:extLst>
              <a:ext uri="{FF2B5EF4-FFF2-40B4-BE49-F238E27FC236}">
                <a16:creationId xmlns:a16="http://schemas.microsoft.com/office/drawing/2014/main" id="{754B9B14-A4C0-4812-B046-89E0C7C6B667}"/>
              </a:ext>
            </a:extLst>
          </p:cNvPr>
          <p:cNvSpPr/>
          <p:nvPr/>
        </p:nvSpPr>
        <p:spPr>
          <a:xfrm>
            <a:off x="6590917" y="3903204"/>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28" name="椭圆 127">
            <a:extLst>
              <a:ext uri="{FF2B5EF4-FFF2-40B4-BE49-F238E27FC236}">
                <a16:creationId xmlns:a16="http://schemas.microsoft.com/office/drawing/2014/main" id="{5B7D542E-4620-40FA-8D04-9E87C153C67D}"/>
              </a:ext>
            </a:extLst>
          </p:cNvPr>
          <p:cNvSpPr/>
          <p:nvPr/>
        </p:nvSpPr>
        <p:spPr>
          <a:xfrm>
            <a:off x="5893060" y="4694821"/>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29" name="椭圆 128">
            <a:extLst>
              <a:ext uri="{FF2B5EF4-FFF2-40B4-BE49-F238E27FC236}">
                <a16:creationId xmlns:a16="http://schemas.microsoft.com/office/drawing/2014/main" id="{48D2C82D-2CD2-426C-AAE7-CCA5FEE12BEF}"/>
              </a:ext>
            </a:extLst>
          </p:cNvPr>
          <p:cNvSpPr/>
          <p:nvPr/>
        </p:nvSpPr>
        <p:spPr>
          <a:xfrm>
            <a:off x="6848115" y="4390245"/>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30" name="椭圆 129">
            <a:extLst>
              <a:ext uri="{FF2B5EF4-FFF2-40B4-BE49-F238E27FC236}">
                <a16:creationId xmlns:a16="http://schemas.microsoft.com/office/drawing/2014/main" id="{DF74F895-6DE5-44B1-8E8C-B62DC0D88372}"/>
              </a:ext>
            </a:extLst>
          </p:cNvPr>
          <p:cNvSpPr/>
          <p:nvPr/>
        </p:nvSpPr>
        <p:spPr>
          <a:xfrm>
            <a:off x="10942157" y="3937724"/>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31" name="椭圆 130">
            <a:extLst>
              <a:ext uri="{FF2B5EF4-FFF2-40B4-BE49-F238E27FC236}">
                <a16:creationId xmlns:a16="http://schemas.microsoft.com/office/drawing/2014/main" id="{EC88AE58-CB53-453E-863E-B5BA152DBB93}"/>
              </a:ext>
            </a:extLst>
          </p:cNvPr>
          <p:cNvSpPr/>
          <p:nvPr/>
        </p:nvSpPr>
        <p:spPr>
          <a:xfrm>
            <a:off x="6402997" y="4830049"/>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32" name="椭圆 131">
            <a:extLst>
              <a:ext uri="{FF2B5EF4-FFF2-40B4-BE49-F238E27FC236}">
                <a16:creationId xmlns:a16="http://schemas.microsoft.com/office/drawing/2014/main" id="{52B54A0D-DE5B-4CE5-A8A2-6DB1DC566DE0}"/>
              </a:ext>
            </a:extLst>
          </p:cNvPr>
          <p:cNvSpPr/>
          <p:nvPr/>
        </p:nvSpPr>
        <p:spPr>
          <a:xfrm>
            <a:off x="5811909" y="5124299"/>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33" name="椭圆 132">
            <a:extLst>
              <a:ext uri="{FF2B5EF4-FFF2-40B4-BE49-F238E27FC236}">
                <a16:creationId xmlns:a16="http://schemas.microsoft.com/office/drawing/2014/main" id="{1281C9E7-F3C2-410A-A573-6452C660141D}"/>
              </a:ext>
            </a:extLst>
          </p:cNvPr>
          <p:cNvSpPr/>
          <p:nvPr/>
        </p:nvSpPr>
        <p:spPr>
          <a:xfrm>
            <a:off x="6049097" y="3120368"/>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34" name="椭圆 133">
            <a:extLst>
              <a:ext uri="{FF2B5EF4-FFF2-40B4-BE49-F238E27FC236}">
                <a16:creationId xmlns:a16="http://schemas.microsoft.com/office/drawing/2014/main" id="{9FC8E471-49D9-4090-B53F-26474781FCBE}"/>
              </a:ext>
            </a:extLst>
          </p:cNvPr>
          <p:cNvSpPr/>
          <p:nvPr/>
        </p:nvSpPr>
        <p:spPr>
          <a:xfrm>
            <a:off x="6525021" y="3525296"/>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35" name="椭圆 134">
            <a:extLst>
              <a:ext uri="{FF2B5EF4-FFF2-40B4-BE49-F238E27FC236}">
                <a16:creationId xmlns:a16="http://schemas.microsoft.com/office/drawing/2014/main" id="{CA3B805C-3C94-49D8-8057-D301B50B2D88}"/>
              </a:ext>
            </a:extLst>
          </p:cNvPr>
          <p:cNvSpPr/>
          <p:nvPr/>
        </p:nvSpPr>
        <p:spPr>
          <a:xfrm>
            <a:off x="7025613" y="3182492"/>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36" name="椭圆 135">
            <a:extLst>
              <a:ext uri="{FF2B5EF4-FFF2-40B4-BE49-F238E27FC236}">
                <a16:creationId xmlns:a16="http://schemas.microsoft.com/office/drawing/2014/main" id="{14C070CB-A94F-4294-8C21-9E9613E8F7C0}"/>
              </a:ext>
            </a:extLst>
          </p:cNvPr>
          <p:cNvSpPr/>
          <p:nvPr/>
        </p:nvSpPr>
        <p:spPr>
          <a:xfrm>
            <a:off x="11246752" y="5164167"/>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37" name="椭圆 136">
            <a:extLst>
              <a:ext uri="{FF2B5EF4-FFF2-40B4-BE49-F238E27FC236}">
                <a16:creationId xmlns:a16="http://schemas.microsoft.com/office/drawing/2014/main" id="{F64C3132-4356-4C3E-BCAE-09C8709701F0}"/>
              </a:ext>
            </a:extLst>
          </p:cNvPr>
          <p:cNvSpPr/>
          <p:nvPr/>
        </p:nvSpPr>
        <p:spPr>
          <a:xfrm>
            <a:off x="7177461" y="3991978"/>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38" name="椭圆 137">
            <a:extLst>
              <a:ext uri="{FF2B5EF4-FFF2-40B4-BE49-F238E27FC236}">
                <a16:creationId xmlns:a16="http://schemas.microsoft.com/office/drawing/2014/main" id="{94C85D1C-B240-4203-81AD-7E90A5C0DB08}"/>
              </a:ext>
            </a:extLst>
          </p:cNvPr>
          <p:cNvSpPr/>
          <p:nvPr/>
        </p:nvSpPr>
        <p:spPr>
          <a:xfrm>
            <a:off x="5187151" y="4950052"/>
            <a:ext cx="83023" cy="78811"/>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39" name="椭圆 138">
            <a:extLst>
              <a:ext uri="{FF2B5EF4-FFF2-40B4-BE49-F238E27FC236}">
                <a16:creationId xmlns:a16="http://schemas.microsoft.com/office/drawing/2014/main" id="{05B9C7ED-F800-4DB5-996A-330F9D23B183}"/>
              </a:ext>
            </a:extLst>
          </p:cNvPr>
          <p:cNvSpPr/>
          <p:nvPr/>
        </p:nvSpPr>
        <p:spPr>
          <a:xfrm>
            <a:off x="6252185" y="5258022"/>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40" name="椭圆 139">
            <a:extLst>
              <a:ext uri="{FF2B5EF4-FFF2-40B4-BE49-F238E27FC236}">
                <a16:creationId xmlns:a16="http://schemas.microsoft.com/office/drawing/2014/main" id="{C22D4B33-8F6E-478C-BEAE-21708A8F5F15}"/>
              </a:ext>
            </a:extLst>
          </p:cNvPr>
          <p:cNvSpPr/>
          <p:nvPr/>
        </p:nvSpPr>
        <p:spPr>
          <a:xfrm>
            <a:off x="5369501" y="5258021"/>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41" name="椭圆 140">
            <a:extLst>
              <a:ext uri="{FF2B5EF4-FFF2-40B4-BE49-F238E27FC236}">
                <a16:creationId xmlns:a16="http://schemas.microsoft.com/office/drawing/2014/main" id="{55EA0F3A-79BA-4FC7-AA9D-FBA83461404A}"/>
              </a:ext>
            </a:extLst>
          </p:cNvPr>
          <p:cNvSpPr/>
          <p:nvPr/>
        </p:nvSpPr>
        <p:spPr>
          <a:xfrm>
            <a:off x="4834169" y="4658074"/>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42" name="椭圆 141">
            <a:extLst>
              <a:ext uri="{FF2B5EF4-FFF2-40B4-BE49-F238E27FC236}">
                <a16:creationId xmlns:a16="http://schemas.microsoft.com/office/drawing/2014/main" id="{C006A131-4F2F-4E2B-91D8-037818015C57}"/>
              </a:ext>
            </a:extLst>
          </p:cNvPr>
          <p:cNvSpPr/>
          <p:nvPr/>
        </p:nvSpPr>
        <p:spPr>
          <a:xfrm>
            <a:off x="6401689" y="2830217"/>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43" name="椭圆 142">
            <a:extLst>
              <a:ext uri="{FF2B5EF4-FFF2-40B4-BE49-F238E27FC236}">
                <a16:creationId xmlns:a16="http://schemas.microsoft.com/office/drawing/2014/main" id="{E3EC1BBB-09A3-4BF0-9CC1-AABD619C7ACA}"/>
              </a:ext>
            </a:extLst>
          </p:cNvPr>
          <p:cNvSpPr/>
          <p:nvPr/>
        </p:nvSpPr>
        <p:spPr>
          <a:xfrm>
            <a:off x="6799005" y="2649728"/>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44" name="椭圆 143">
            <a:extLst>
              <a:ext uri="{FF2B5EF4-FFF2-40B4-BE49-F238E27FC236}">
                <a16:creationId xmlns:a16="http://schemas.microsoft.com/office/drawing/2014/main" id="{8A18E937-706D-4489-B853-52CF66FFA0D2}"/>
              </a:ext>
            </a:extLst>
          </p:cNvPr>
          <p:cNvSpPr/>
          <p:nvPr/>
        </p:nvSpPr>
        <p:spPr>
          <a:xfrm>
            <a:off x="6988233" y="2918991"/>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45" name="椭圆 144">
            <a:extLst>
              <a:ext uri="{FF2B5EF4-FFF2-40B4-BE49-F238E27FC236}">
                <a16:creationId xmlns:a16="http://schemas.microsoft.com/office/drawing/2014/main" id="{87E9DBB3-D097-4B2D-84A8-4B40743E79EF}"/>
              </a:ext>
            </a:extLst>
          </p:cNvPr>
          <p:cNvSpPr/>
          <p:nvPr/>
        </p:nvSpPr>
        <p:spPr>
          <a:xfrm>
            <a:off x="6872915" y="5177621"/>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46" name="椭圆 145">
            <a:extLst>
              <a:ext uri="{FF2B5EF4-FFF2-40B4-BE49-F238E27FC236}">
                <a16:creationId xmlns:a16="http://schemas.microsoft.com/office/drawing/2014/main" id="{48E9C164-7929-4D9D-811C-A0AAC984B01C}"/>
              </a:ext>
            </a:extLst>
          </p:cNvPr>
          <p:cNvSpPr/>
          <p:nvPr/>
        </p:nvSpPr>
        <p:spPr>
          <a:xfrm>
            <a:off x="7013033" y="4510091"/>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147" name="椭圆 146">
            <a:extLst>
              <a:ext uri="{FF2B5EF4-FFF2-40B4-BE49-F238E27FC236}">
                <a16:creationId xmlns:a16="http://schemas.microsoft.com/office/drawing/2014/main" id="{873D29CE-E72C-42AC-AC20-DA661170E779}"/>
              </a:ext>
            </a:extLst>
          </p:cNvPr>
          <p:cNvSpPr/>
          <p:nvPr/>
        </p:nvSpPr>
        <p:spPr>
          <a:xfrm>
            <a:off x="7202261" y="4779354"/>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pic>
        <p:nvPicPr>
          <p:cNvPr id="28" name="Picture 2" descr="Collections MAX Server Setup Package | Collections MAX">
            <a:extLst>
              <a:ext uri="{FF2B5EF4-FFF2-40B4-BE49-F238E27FC236}">
                <a16:creationId xmlns:a16="http://schemas.microsoft.com/office/drawing/2014/main" id="{D28B7E0A-5CEC-41A2-93CF-9438849967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1" y="4788075"/>
            <a:ext cx="1677940" cy="1423910"/>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119">
            <a:extLst>
              <a:ext uri="{FF2B5EF4-FFF2-40B4-BE49-F238E27FC236}">
                <a16:creationId xmlns:a16="http://schemas.microsoft.com/office/drawing/2014/main" id="{DE169314-DE0C-4576-B7F3-2EDCF4BD2D69}"/>
              </a:ext>
            </a:extLst>
          </p:cNvPr>
          <p:cNvSpPr/>
          <p:nvPr/>
        </p:nvSpPr>
        <p:spPr>
          <a:xfrm>
            <a:off x="1114425" y="4077212"/>
            <a:ext cx="2449901" cy="400110"/>
          </a:xfrm>
          <a:prstGeom prst="rect">
            <a:avLst/>
          </a:prstGeom>
        </p:spPr>
        <p:txBody>
          <a:bodyPr wrap="none">
            <a:spAutoFit/>
          </a:bodyPr>
          <a:lstStyle/>
          <a:p>
            <a:r>
              <a:rPr lang="en-US" altLang="zh-CN" sz="2000" b="1" dirty="0">
                <a:solidFill>
                  <a:srgbClr val="C00000"/>
                </a:solidFill>
                <a:latin typeface="Times New Roman" panose="02020603050405020304" pitchFamily="18" charset="0"/>
                <a:cs typeface="Times New Roman" panose="02020603050405020304" pitchFamily="18" charset="0"/>
              </a:rPr>
              <a:t>Hardware Platforms</a:t>
            </a:r>
            <a:endParaRPr lang="zh-CN" altLang="en-US" sz="2000" b="1" dirty="0">
              <a:solidFill>
                <a:srgbClr val="C00000"/>
              </a:solidFill>
            </a:endParaRPr>
          </a:p>
        </p:txBody>
      </p:sp>
      <p:pic>
        <p:nvPicPr>
          <p:cNvPr id="34" name="Picture 33">
            <a:extLst>
              <a:ext uri="{FF2B5EF4-FFF2-40B4-BE49-F238E27FC236}">
                <a16:creationId xmlns:a16="http://schemas.microsoft.com/office/drawing/2014/main" id="{BB657D52-64E8-4EBA-8240-F6722D72FBF4}"/>
              </a:ext>
            </a:extLst>
          </p:cNvPr>
          <p:cNvPicPr>
            <a:picLocks noChangeAspect="1"/>
          </p:cNvPicPr>
          <p:nvPr/>
        </p:nvPicPr>
        <p:blipFill>
          <a:blip r:embed="rId6"/>
          <a:stretch>
            <a:fillRect/>
          </a:stretch>
        </p:blipFill>
        <p:spPr>
          <a:xfrm>
            <a:off x="1912336" y="4621930"/>
            <a:ext cx="1010883" cy="1603934"/>
          </a:xfrm>
          <a:prstGeom prst="rect">
            <a:avLst/>
          </a:prstGeom>
        </p:spPr>
      </p:pic>
      <p:pic>
        <p:nvPicPr>
          <p:cNvPr id="36" name="Picture 35">
            <a:extLst>
              <a:ext uri="{FF2B5EF4-FFF2-40B4-BE49-F238E27FC236}">
                <a16:creationId xmlns:a16="http://schemas.microsoft.com/office/drawing/2014/main" id="{CC00693C-AD55-4F89-BE94-0B1818C1342E}"/>
              </a:ext>
            </a:extLst>
          </p:cNvPr>
          <p:cNvPicPr>
            <a:picLocks noChangeAspect="1"/>
          </p:cNvPicPr>
          <p:nvPr/>
        </p:nvPicPr>
        <p:blipFill>
          <a:blip r:embed="rId7"/>
          <a:stretch>
            <a:fillRect/>
          </a:stretch>
        </p:blipFill>
        <p:spPr>
          <a:xfrm>
            <a:off x="3186992" y="4753340"/>
            <a:ext cx="1128889" cy="1083733"/>
          </a:xfrm>
          <a:prstGeom prst="rect">
            <a:avLst/>
          </a:prstGeom>
        </p:spPr>
      </p:pic>
      <p:sp>
        <p:nvSpPr>
          <p:cNvPr id="37" name="矩形 119">
            <a:extLst>
              <a:ext uri="{FF2B5EF4-FFF2-40B4-BE49-F238E27FC236}">
                <a16:creationId xmlns:a16="http://schemas.microsoft.com/office/drawing/2014/main" id="{A8D5E142-AFBC-48F0-A9EB-F4A1B6FA1E7A}"/>
              </a:ext>
            </a:extLst>
          </p:cNvPr>
          <p:cNvSpPr/>
          <p:nvPr/>
        </p:nvSpPr>
        <p:spPr>
          <a:xfrm>
            <a:off x="3330487" y="5805752"/>
            <a:ext cx="841897" cy="400110"/>
          </a:xfrm>
          <a:prstGeom prst="rect">
            <a:avLst/>
          </a:prstGeom>
        </p:spPr>
        <p:txBody>
          <a:bodyPr wrap="none">
            <a:spAutoFit/>
          </a:bodyPr>
          <a:lstStyle/>
          <a:p>
            <a:r>
              <a:rPr lang="en-US" altLang="zh-CN" sz="2000" dirty="0">
                <a:solidFill>
                  <a:srgbClr val="662828"/>
                </a:solidFill>
                <a:latin typeface="Times New Roman" panose="02020603050405020304" pitchFamily="18" charset="0"/>
                <a:cs typeface="Times New Roman" panose="02020603050405020304" pitchFamily="18" charset="0"/>
              </a:rPr>
              <a:t>FPGA</a:t>
            </a:r>
            <a:endParaRPr lang="zh-CN" altLang="en-US" sz="2000" dirty="0">
              <a:solidFill>
                <a:srgbClr val="662828"/>
              </a:solidFill>
            </a:endParaRPr>
          </a:p>
        </p:txBody>
      </p:sp>
      <p:sp>
        <p:nvSpPr>
          <p:cNvPr id="29" name="椭圆 53">
            <a:extLst>
              <a:ext uri="{FF2B5EF4-FFF2-40B4-BE49-F238E27FC236}">
                <a16:creationId xmlns:a16="http://schemas.microsoft.com/office/drawing/2014/main" id="{8A7F2F2C-C125-44BE-A375-7C6D305F6D49}"/>
              </a:ext>
            </a:extLst>
          </p:cNvPr>
          <p:cNvSpPr/>
          <p:nvPr/>
        </p:nvSpPr>
        <p:spPr>
          <a:xfrm>
            <a:off x="9362469" y="2548134"/>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30" name="椭圆 53">
            <a:extLst>
              <a:ext uri="{FF2B5EF4-FFF2-40B4-BE49-F238E27FC236}">
                <a16:creationId xmlns:a16="http://schemas.microsoft.com/office/drawing/2014/main" id="{8C69CF5C-2AC3-49DE-AF15-A964A33A4089}"/>
              </a:ext>
            </a:extLst>
          </p:cNvPr>
          <p:cNvSpPr/>
          <p:nvPr/>
        </p:nvSpPr>
        <p:spPr>
          <a:xfrm>
            <a:off x="9602948" y="2897081"/>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31" name="椭圆 53">
            <a:extLst>
              <a:ext uri="{FF2B5EF4-FFF2-40B4-BE49-F238E27FC236}">
                <a16:creationId xmlns:a16="http://schemas.microsoft.com/office/drawing/2014/main" id="{846123F4-9CBD-4C81-8260-2E756D1D0954}"/>
              </a:ext>
            </a:extLst>
          </p:cNvPr>
          <p:cNvSpPr/>
          <p:nvPr/>
        </p:nvSpPr>
        <p:spPr>
          <a:xfrm>
            <a:off x="9525872" y="1678252"/>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33" name="椭圆 53">
            <a:extLst>
              <a:ext uri="{FF2B5EF4-FFF2-40B4-BE49-F238E27FC236}">
                <a16:creationId xmlns:a16="http://schemas.microsoft.com/office/drawing/2014/main" id="{EAA844EB-AED0-4417-9C1D-3B9D2E5CA79F}"/>
              </a:ext>
            </a:extLst>
          </p:cNvPr>
          <p:cNvSpPr/>
          <p:nvPr/>
        </p:nvSpPr>
        <p:spPr>
          <a:xfrm>
            <a:off x="10093172" y="2287361"/>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sp>
        <p:nvSpPr>
          <p:cNvPr id="35" name="椭圆 53">
            <a:extLst>
              <a:ext uri="{FF2B5EF4-FFF2-40B4-BE49-F238E27FC236}">
                <a16:creationId xmlns:a16="http://schemas.microsoft.com/office/drawing/2014/main" id="{2CF3A9D5-1549-4484-A67D-FF244ECA3D45}"/>
              </a:ext>
            </a:extLst>
          </p:cNvPr>
          <p:cNvSpPr/>
          <p:nvPr/>
        </p:nvSpPr>
        <p:spPr>
          <a:xfrm>
            <a:off x="10942156" y="3045968"/>
            <a:ext cx="83023" cy="83023"/>
          </a:xfrm>
          <a:prstGeom prst="ellipse">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solidFill>
                <a:schemeClr val="tx1"/>
              </a:solidFill>
              <a:highlight>
                <a:srgbClr val="000000"/>
              </a:highlight>
            </a:endParaRPr>
          </a:p>
        </p:txBody>
      </p:sp>
      <p:cxnSp>
        <p:nvCxnSpPr>
          <p:cNvPr id="148" name="Straight Connector 147">
            <a:extLst>
              <a:ext uri="{FF2B5EF4-FFF2-40B4-BE49-F238E27FC236}">
                <a16:creationId xmlns:a16="http://schemas.microsoft.com/office/drawing/2014/main" id="{13CF6C7E-D408-4965-86F7-219AFB237A2E}"/>
              </a:ext>
            </a:extLst>
          </p:cNvPr>
          <p:cNvCxnSpPr/>
          <p:nvPr/>
        </p:nvCxnSpPr>
        <p:spPr>
          <a:xfrm>
            <a:off x="372585" y="3002014"/>
            <a:ext cx="3683181" cy="0"/>
          </a:xfrm>
          <a:prstGeom prst="line">
            <a:avLst/>
          </a:prstGeom>
          <a:ln w="1270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E18EF74-869F-4F35-A368-78311AA1C353}"/>
              </a:ext>
            </a:extLst>
          </p:cNvPr>
          <p:cNvCxnSpPr>
            <a:cxnSpLocks/>
          </p:cNvCxnSpPr>
          <p:nvPr/>
        </p:nvCxnSpPr>
        <p:spPr>
          <a:xfrm>
            <a:off x="3247752" y="6188683"/>
            <a:ext cx="1126147" cy="0"/>
          </a:xfrm>
          <a:prstGeom prst="line">
            <a:avLst/>
          </a:prstGeom>
          <a:ln w="1270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FB8E4D8-4F9F-4F0B-8623-B25CCA5E7368}"/>
              </a:ext>
            </a:extLst>
          </p:cNvPr>
          <p:cNvCxnSpPr>
            <a:cxnSpLocks/>
          </p:cNvCxnSpPr>
          <p:nvPr/>
        </p:nvCxnSpPr>
        <p:spPr>
          <a:xfrm>
            <a:off x="10408910" y="4928538"/>
            <a:ext cx="363519" cy="0"/>
          </a:xfrm>
          <a:prstGeom prst="line">
            <a:avLst/>
          </a:prstGeom>
          <a:ln w="127000">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Slide Number Placeholder 2">
            <a:extLst>
              <a:ext uri="{FF2B5EF4-FFF2-40B4-BE49-F238E27FC236}">
                <a16:creationId xmlns:a16="http://schemas.microsoft.com/office/drawing/2014/main" id="{DDBC10BB-F2EE-4F9D-8851-EBCC85D7AC91}"/>
              </a:ext>
            </a:extLst>
          </p:cNvPr>
          <p:cNvSpPr txBox="1">
            <a:spLocks/>
          </p:cNvSpPr>
          <p:nvPr/>
        </p:nvSpPr>
        <p:spPr>
          <a:xfrm>
            <a:off x="11582400" y="6448086"/>
            <a:ext cx="516821"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C0769ECE-14F6-B44C-AB5F-842EA3B12E22}" type="slidenum">
              <a:rPr lang="en-US" smtClean="0">
                <a:solidFill>
                  <a:prstClr val="black"/>
                </a:solidFill>
                <a:latin typeface="Calibri" panose="020F0502020204030204"/>
              </a:rPr>
              <a:pPr>
                <a:defRPr/>
              </a:pPr>
              <a:t>6</a:t>
            </a:fld>
            <a:endParaRPr lang="en-US" dirty="0">
              <a:solidFill>
                <a:prstClr val="black"/>
              </a:solidFill>
              <a:latin typeface="Calibri" panose="020F0502020204030204"/>
            </a:endParaRPr>
          </a:p>
        </p:txBody>
      </p:sp>
      <p:sp>
        <p:nvSpPr>
          <p:cNvPr id="153" name="Title 2">
            <a:extLst>
              <a:ext uri="{FF2B5EF4-FFF2-40B4-BE49-F238E27FC236}">
                <a16:creationId xmlns:a16="http://schemas.microsoft.com/office/drawing/2014/main" id="{C0A836A6-6A49-4321-80F2-40BA20657B5D}"/>
              </a:ext>
            </a:extLst>
          </p:cNvPr>
          <p:cNvSpPr txBox="1">
            <a:spLocks/>
          </p:cNvSpPr>
          <p:nvPr/>
        </p:nvSpPr>
        <p:spPr>
          <a:xfrm>
            <a:off x="225261" y="204687"/>
            <a:ext cx="11837303" cy="582713"/>
          </a:xfrm>
          <a:prstGeom prst="rect">
            <a:avLst/>
          </a:prstGeom>
        </p:spPr>
        <p:txBody>
          <a:bodyPr vert="horz" lIns="91440" tIns="45720" rIns="91440" bIns="45720" rtlCol="0" anchor="b" anchorCtr="0">
            <a:normAutofit/>
          </a:bodyPr>
          <a:lstStyle>
            <a:lvl1pPr algn="l" defTabSz="914354" rtl="0" eaLnBrk="1" latinLnBrk="0" hangingPunct="1">
              <a:lnSpc>
                <a:spcPct val="90000"/>
              </a:lnSpc>
              <a:spcBef>
                <a:spcPct val="0"/>
              </a:spcBef>
              <a:buNone/>
              <a:defRPr sz="2800" b="1" i="0" kern="1200">
                <a:solidFill>
                  <a:schemeClr val="tx2"/>
                </a:solidFill>
                <a:latin typeface="+mj-lt"/>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lang="en-US" altLang="zh-CN" sz="2800" b="1" dirty="0">
                <a:solidFill>
                  <a:srgbClr val="006633"/>
                </a:solidFill>
                <a:latin typeface="Arial" panose="020B0604020202020204"/>
              </a:rPr>
              <a:t>Problem: Datasets/Applications, Hardware, and Neural Networks</a:t>
            </a:r>
            <a:endParaRPr kumimoji="0" lang="en-US" sz="2800" b="1" i="0" u="none" strike="noStrike" kern="1200" cap="none" spc="0" normalizeH="0" baseline="0" noProof="0" dirty="0">
              <a:ln>
                <a:noFill/>
              </a:ln>
              <a:solidFill>
                <a:srgbClr val="006633"/>
              </a:solidFill>
              <a:effectLst/>
              <a:uLnTx/>
              <a:uFillTx/>
              <a:latin typeface="Arial" panose="020B0604020202020204"/>
              <a:ea typeface="+mj-ea"/>
              <a:cs typeface="+mj-cs"/>
            </a:endParaRPr>
          </a:p>
        </p:txBody>
      </p:sp>
    </p:spTree>
    <p:extLst>
      <p:ext uri="{BB962C8B-B14F-4D97-AF65-F5344CB8AC3E}">
        <p14:creationId xmlns:p14="http://schemas.microsoft.com/office/powerpoint/2010/main" val="2130823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F9C9E-C3C7-44D1-B262-8C385C8E5AAF}"/>
              </a:ext>
            </a:extLst>
          </p:cNvPr>
          <p:cNvSpPr>
            <a:spLocks noGrp="1"/>
          </p:cNvSpPr>
          <p:nvPr>
            <p:ph type="title"/>
          </p:nvPr>
        </p:nvSpPr>
        <p:spPr>
          <a:xfrm>
            <a:off x="1990852" y="8"/>
            <a:ext cx="9685333" cy="1325563"/>
          </a:xfrm>
        </p:spPr>
        <p:txBody>
          <a:bodyPr/>
          <a:lstStyle/>
          <a:p>
            <a:r>
              <a:rPr lang="en-US" dirty="0"/>
              <a:t>Outline</a:t>
            </a:r>
          </a:p>
        </p:txBody>
      </p:sp>
      <p:sp>
        <p:nvSpPr>
          <p:cNvPr id="4" name="Slide Number Placeholder 3">
            <a:extLst>
              <a:ext uri="{FF2B5EF4-FFF2-40B4-BE49-F238E27FC236}">
                <a16:creationId xmlns:a16="http://schemas.microsoft.com/office/drawing/2014/main" id="{2C6CEE2C-A9DA-4D7C-B8B9-F08BCE2FF0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84FF6D-5FD2-A847-8599-D7B37E65F8CD}" type="slidenum">
              <a:rPr kumimoji="0" lang="en-US" sz="1200" b="0" i="0" u="none" strike="noStrike" kern="1200" cap="none" spc="0" normalizeH="0" baseline="0" noProof="0" smtClean="0">
                <a:ln>
                  <a:noFill/>
                </a:ln>
                <a:solidFill>
                  <a:srgbClr val="262626">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r>
              <a:rPr kumimoji="0" lang="en-US" sz="1200" b="0" i="0" u="none" strike="noStrike" kern="1200" cap="none" spc="0" normalizeH="0" baseline="0" noProof="0">
                <a:ln>
                  <a:noFill/>
                </a:ln>
                <a:solidFill>
                  <a:srgbClr val="262626">
                    <a:tint val="75000"/>
                  </a:srgbClr>
                </a:solidFill>
                <a:effectLst/>
                <a:uLnTx/>
                <a:uFillTx/>
                <a:latin typeface="Arial" panose="020B0604020202020204"/>
                <a:ea typeface="+mn-ea"/>
                <a:cs typeface="+mn-cs"/>
              </a:rPr>
              <a:t>  |  George Mason University</a:t>
            </a:r>
            <a:endParaRPr kumimoji="0" lang="en-US" sz="1200" b="0" i="0" u="none" strike="noStrike" kern="1200" cap="none" spc="0" normalizeH="0" baseline="0" noProof="0" dirty="0">
              <a:ln>
                <a:noFill/>
              </a:ln>
              <a:solidFill>
                <a:srgbClr val="262626">
                  <a:tint val="75000"/>
                </a:srgbClr>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26413307-79F6-4254-8253-B7C600B057A2}"/>
              </a:ext>
            </a:extLst>
          </p:cNvPr>
          <p:cNvSpPr txBox="1"/>
          <p:nvPr/>
        </p:nvSpPr>
        <p:spPr>
          <a:xfrm>
            <a:off x="1419864" y="1452017"/>
            <a:ext cx="9815123" cy="3394006"/>
          </a:xfrm>
          <a:prstGeom prst="rect">
            <a:avLst/>
          </a:prstGeom>
          <a:noFill/>
        </p:spPr>
        <p:txBody>
          <a:bodyPr wrap="none" rtlCol="0">
            <a:spAutoFit/>
          </a:bodyPr>
          <a:lstStyle/>
          <a:p>
            <a:pPr marL="457200" marR="0" lvl="0" indent="-457200" algn="l" defTabSz="914400" rtl="0" eaLnBrk="1" fontAlgn="auto" latinLnBrk="0" hangingPunct="1">
              <a:lnSpc>
                <a:spcPct val="14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Background</a:t>
            </a:r>
          </a:p>
          <a:p>
            <a:pPr marL="457200" marR="0" lvl="0" indent="-457200" algn="l" defTabSz="914400" rtl="0" eaLnBrk="1" fontAlgn="auto" latinLnBrk="0" hangingPunct="1">
              <a:lnSpc>
                <a:spcPct val="14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srgbClr val="C00000"/>
                </a:solidFill>
                <a:effectLst/>
                <a:uLnTx/>
                <a:uFillTx/>
                <a:latin typeface="Arial" panose="020B0604020202020204"/>
                <a:ea typeface="+mn-ea"/>
                <a:cs typeface="+mn-cs"/>
              </a:rPr>
              <a:t>A Quick Overview of The Road From Manual Design to </a:t>
            </a:r>
            <a:r>
              <a:rPr kumimoji="0" lang="en-US" sz="2400" b="1" i="0" u="none" strike="noStrike" kern="1200" cap="none" spc="0" normalizeH="0" baseline="0" noProof="0" dirty="0" err="1">
                <a:ln>
                  <a:noFill/>
                </a:ln>
                <a:solidFill>
                  <a:srgbClr val="C00000"/>
                </a:solidFill>
                <a:effectLst/>
                <a:uLnTx/>
                <a:uFillTx/>
                <a:latin typeface="Arial" panose="020B0604020202020204"/>
                <a:ea typeface="+mn-ea"/>
                <a:cs typeface="+mn-cs"/>
              </a:rPr>
              <a:t>AutoML</a:t>
            </a:r>
            <a:endParaRPr kumimoji="0" lang="en-US" sz="2400" b="1" i="0" u="none" strike="noStrike" kern="1200" cap="none" spc="0" normalizeH="0" baseline="0" noProof="0" dirty="0">
              <a:ln>
                <a:noFill/>
              </a:ln>
              <a:solidFill>
                <a:srgbClr val="C00000"/>
              </a:solidFill>
              <a:effectLst/>
              <a:uLnTx/>
              <a:uFillTx/>
              <a:latin typeface="Arial" panose="020B0604020202020204"/>
              <a:ea typeface="+mn-ea"/>
              <a:cs typeface="+mn-cs"/>
            </a:endParaRPr>
          </a:p>
          <a:p>
            <a:pPr marL="457200" marR="0" lvl="0" indent="-457200" algn="l" defTabSz="914400" rtl="0" eaLnBrk="1" fontAlgn="auto" latinLnBrk="0" hangingPunct="1">
              <a:lnSpc>
                <a:spcPct val="14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262626"/>
                </a:solidFill>
                <a:effectLst/>
                <a:uLnTx/>
                <a:uFillTx/>
                <a:latin typeface="Arial" panose="020B0604020202020204"/>
                <a:ea typeface="+mn-ea"/>
                <a:cs typeface="+mn-cs"/>
              </a:rPr>
              <a:t>HW/SW Co-Exploration Framework</a:t>
            </a:r>
          </a:p>
          <a:p>
            <a:pPr marL="914400" marR="0" lvl="1" indent="-457200" algn="l" defTabSz="914400" rtl="0" eaLnBrk="1" fontAlgn="auto" latinLnBrk="0" hangingPunct="1">
              <a:lnSpc>
                <a:spcPct val="14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262626"/>
                </a:solidFill>
                <a:effectLst/>
                <a:uLnTx/>
                <a:uFillTx/>
                <a:latin typeface="Arial" panose="020B0604020202020204"/>
                <a:ea typeface="+mn-ea"/>
                <a:cs typeface="+mn-cs"/>
              </a:rPr>
              <a:t>Motivation </a:t>
            </a:r>
          </a:p>
          <a:p>
            <a:pPr marL="914400" marR="0" lvl="1" indent="-457200" algn="l" defTabSz="914400" rtl="0" eaLnBrk="1" fontAlgn="auto" latinLnBrk="0" hangingPunct="1">
              <a:lnSpc>
                <a:spcPct val="14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262626"/>
                </a:solidFill>
                <a:effectLst/>
                <a:uLnTx/>
                <a:uFillTx/>
                <a:latin typeface="Arial" panose="020B0604020202020204"/>
                <a:ea typeface="+mn-ea"/>
                <a:cs typeface="+mn-cs"/>
              </a:rPr>
              <a:t>Framework Overview and Details</a:t>
            </a:r>
            <a:endParaRPr kumimoji="0" lang="en-US" sz="2000" b="0" i="1" u="none" strike="noStrike" kern="1200" cap="none" spc="0" normalizeH="0" baseline="0" noProof="0" dirty="0">
              <a:ln>
                <a:noFill/>
              </a:ln>
              <a:solidFill>
                <a:srgbClr val="262626"/>
              </a:solidFill>
              <a:effectLst/>
              <a:uLnTx/>
              <a:uFillTx/>
              <a:latin typeface="Arial" panose="020B0604020202020204"/>
              <a:ea typeface="+mn-ea"/>
              <a:cs typeface="+mn-cs"/>
            </a:endParaRPr>
          </a:p>
          <a:p>
            <a:pPr marL="914400" marR="0" lvl="1" indent="-457200" algn="l" defTabSz="914400" rtl="0" eaLnBrk="1" fontAlgn="auto" latinLnBrk="0" hangingPunct="1">
              <a:lnSpc>
                <a:spcPct val="14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262626"/>
                </a:solidFill>
                <a:effectLst/>
                <a:uLnTx/>
                <a:uFillTx/>
                <a:latin typeface="Arial" panose="020B0604020202020204"/>
                <a:ea typeface="+mn-ea"/>
                <a:cs typeface="+mn-cs"/>
              </a:rPr>
              <a:t>Results</a:t>
            </a:r>
            <a:endParaRPr kumimoji="0" lang="en-US" sz="2000" b="0" i="1" u="none" strike="noStrike" kern="1200" cap="none" spc="0" normalizeH="0" baseline="0" noProof="0" dirty="0">
              <a:ln>
                <a:noFill/>
              </a:ln>
              <a:solidFill>
                <a:srgbClr val="262626"/>
              </a:solidFill>
              <a:effectLst/>
              <a:uLnTx/>
              <a:uFillTx/>
              <a:latin typeface="Arial" panose="020B0604020202020204"/>
              <a:ea typeface="+mn-ea"/>
              <a:cs typeface="+mn-cs"/>
            </a:endParaRPr>
          </a:p>
          <a:p>
            <a:pPr marL="457200" marR="0" lvl="0" indent="-457200" algn="l" defTabSz="914400" rtl="0" eaLnBrk="1" fontAlgn="auto" latinLnBrk="0" hangingPunct="1">
              <a:lnSpc>
                <a:spcPct val="14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262626"/>
                </a:solidFill>
                <a:effectLst/>
                <a:uLnTx/>
                <a:uFillTx/>
                <a:latin typeface="Arial" panose="020B0604020202020204"/>
                <a:ea typeface="+mn-ea"/>
                <a:cs typeface="+mn-cs"/>
              </a:rPr>
              <a:t>Follow-up Works and Conclusion</a:t>
            </a:r>
          </a:p>
        </p:txBody>
      </p:sp>
    </p:spTree>
    <p:extLst>
      <p:ext uri="{BB962C8B-B14F-4D97-AF65-F5344CB8AC3E}">
        <p14:creationId xmlns:p14="http://schemas.microsoft.com/office/powerpoint/2010/main" val="2857088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0" name="Group 389">
            <a:extLst>
              <a:ext uri="{FF2B5EF4-FFF2-40B4-BE49-F238E27FC236}">
                <a16:creationId xmlns:a16="http://schemas.microsoft.com/office/drawing/2014/main" id="{F1024A3A-F485-4848-B79A-58EA24D8794D}"/>
              </a:ext>
            </a:extLst>
          </p:cNvPr>
          <p:cNvGrpSpPr/>
          <p:nvPr/>
        </p:nvGrpSpPr>
        <p:grpSpPr>
          <a:xfrm>
            <a:off x="196885" y="3325464"/>
            <a:ext cx="4166515" cy="3077307"/>
            <a:chOff x="-210329" y="3307353"/>
            <a:chExt cx="2694787" cy="3077307"/>
          </a:xfrm>
        </p:grpSpPr>
        <p:sp>
          <p:nvSpPr>
            <p:cNvPr id="391" name="Rectangle 390">
              <a:extLst>
                <a:ext uri="{FF2B5EF4-FFF2-40B4-BE49-F238E27FC236}">
                  <a16:creationId xmlns:a16="http://schemas.microsoft.com/office/drawing/2014/main" id="{95B46947-83F5-4F63-907F-A785DD9FEDCE}"/>
                </a:ext>
              </a:extLst>
            </p:cNvPr>
            <p:cNvSpPr/>
            <p:nvPr/>
          </p:nvSpPr>
          <p:spPr>
            <a:xfrm>
              <a:off x="-210329" y="3307353"/>
              <a:ext cx="2694787" cy="2622657"/>
            </a:xfrm>
            <a:prstGeom prst="rect">
              <a:avLst/>
            </a:prstGeom>
            <a:solidFill>
              <a:schemeClr val="bg1">
                <a:lumMod val="95000"/>
              </a:schemeClr>
            </a:solidFill>
            <a:ln w="12700">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grpSp>
          <p:nvGrpSpPr>
            <p:cNvPr id="392" name="Group 391">
              <a:extLst>
                <a:ext uri="{FF2B5EF4-FFF2-40B4-BE49-F238E27FC236}">
                  <a16:creationId xmlns:a16="http://schemas.microsoft.com/office/drawing/2014/main" id="{BD1DB66E-1D76-4CD3-8B0D-5F3EC026A820}"/>
                </a:ext>
              </a:extLst>
            </p:cNvPr>
            <p:cNvGrpSpPr/>
            <p:nvPr/>
          </p:nvGrpSpPr>
          <p:grpSpPr>
            <a:xfrm>
              <a:off x="-36662" y="3413003"/>
              <a:ext cx="2389081" cy="2971657"/>
              <a:chOff x="168655" y="3466073"/>
              <a:chExt cx="2389081" cy="2971657"/>
            </a:xfrm>
          </p:grpSpPr>
          <p:grpSp>
            <p:nvGrpSpPr>
              <p:cNvPr id="393" name="组合 25">
                <a:extLst>
                  <a:ext uri="{FF2B5EF4-FFF2-40B4-BE49-F238E27FC236}">
                    <a16:creationId xmlns:a16="http://schemas.microsoft.com/office/drawing/2014/main" id="{2F2C3D54-E859-4B36-B460-333212C4A8B5}"/>
                  </a:ext>
                </a:extLst>
              </p:cNvPr>
              <p:cNvGrpSpPr/>
              <p:nvPr/>
            </p:nvGrpSpPr>
            <p:grpSpPr>
              <a:xfrm>
                <a:off x="168655" y="3466073"/>
                <a:ext cx="2389081" cy="2414044"/>
                <a:chOff x="39862" y="1239874"/>
                <a:chExt cx="2421380" cy="3296102"/>
              </a:xfrm>
            </p:grpSpPr>
            <p:sp>
              <p:nvSpPr>
                <p:cNvPr id="398" name="圆角矩形 1">
                  <a:extLst>
                    <a:ext uri="{FF2B5EF4-FFF2-40B4-BE49-F238E27FC236}">
                      <a16:creationId xmlns:a16="http://schemas.microsoft.com/office/drawing/2014/main" id="{0A5E083C-8584-465E-A5C3-80E802782C7D}"/>
                    </a:ext>
                  </a:extLst>
                </p:cNvPr>
                <p:cNvSpPr/>
                <p:nvPr/>
              </p:nvSpPr>
              <p:spPr bwMode="auto">
                <a:xfrm>
                  <a:off x="39862" y="2544310"/>
                  <a:ext cx="761647" cy="982911"/>
                </a:xfrm>
                <a:prstGeom prst="roundRect">
                  <a:avLst/>
                </a:prstGeom>
                <a:solidFill>
                  <a:srgbClr val="FEBABA"/>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rPr>
                    <a:t>Controller (RNN)</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endParaRPr>
                </a:p>
              </p:txBody>
            </p:sp>
            <p:sp>
              <p:nvSpPr>
                <p:cNvPr id="399" name="圆角矩形 5">
                  <a:extLst>
                    <a:ext uri="{FF2B5EF4-FFF2-40B4-BE49-F238E27FC236}">
                      <a16:creationId xmlns:a16="http://schemas.microsoft.com/office/drawing/2014/main" id="{B981EBD6-525D-49AE-B2E6-309DBAF937B7}"/>
                    </a:ext>
                  </a:extLst>
                </p:cNvPr>
                <p:cNvSpPr/>
                <p:nvPr/>
              </p:nvSpPr>
              <p:spPr bwMode="auto">
                <a:xfrm>
                  <a:off x="1075699" y="2544310"/>
                  <a:ext cx="1385543" cy="982911"/>
                </a:xfrm>
                <a:prstGeom prst="roundRect">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rPr>
                    <a:t>T</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rPr>
                    <a:t>rain from Scratch</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rPr>
                    <a:t>To Obtain Accuracy </a:t>
                  </a:r>
                  <a:r>
                    <a:rPr kumimoji="0" lang="en-US" sz="1600" b="0" i="0" u="none" strike="noStrike" kern="1200" cap="none" spc="0" normalizeH="0" baseline="0" noProof="0" dirty="0">
                      <a:ln>
                        <a:noFill/>
                      </a:ln>
                      <a:solidFill>
                        <a:srgbClr val="C00000"/>
                      </a:solidFill>
                      <a:effectLst/>
                      <a:uLnTx/>
                      <a:uFillTx/>
                      <a:latin typeface="Times New Roman" panose="02020603050405020304" pitchFamily="18" charset="0"/>
                      <a:ea typeface="ＭＳ Ｐゴシック" pitchFamily="-108" charset="-128"/>
                      <a:cs typeface="Times New Roman" panose="02020603050405020304" pitchFamily="18" charset="0"/>
                    </a:rPr>
                    <a:t>A</a:t>
                  </a:r>
                </a:p>
              </p:txBody>
            </p:sp>
            <p:cxnSp>
              <p:nvCxnSpPr>
                <p:cNvPr id="400" name="肘形连接符 6">
                  <a:extLst>
                    <a:ext uri="{FF2B5EF4-FFF2-40B4-BE49-F238E27FC236}">
                      <a16:creationId xmlns:a16="http://schemas.microsoft.com/office/drawing/2014/main" id="{89B4AF8E-8277-457B-A8C5-6712F72E08CC}"/>
                    </a:ext>
                  </a:extLst>
                </p:cNvPr>
                <p:cNvCxnSpPr>
                  <a:cxnSpLocks/>
                  <a:stCxn id="398" idx="0"/>
                  <a:endCxn id="399" idx="0"/>
                </p:cNvCxnSpPr>
                <p:nvPr/>
              </p:nvCxnSpPr>
              <p:spPr bwMode="auto">
                <a:xfrm rot="5400000" flipH="1" flipV="1">
                  <a:off x="1090070" y="1870418"/>
                  <a:ext cx="17340" cy="1347785"/>
                </a:xfrm>
                <a:prstGeom prst="bentConnector3">
                  <a:avLst>
                    <a:gd name="adj1" fmla="val 2898307"/>
                  </a:avLst>
                </a:prstGeom>
                <a:solidFill>
                  <a:schemeClr val="accent1"/>
                </a:solidFill>
                <a:ln w="12700" cap="flat" cmpd="sng" algn="ctr">
                  <a:solidFill>
                    <a:schemeClr val="tx1"/>
                  </a:solidFill>
                  <a:prstDash val="solid"/>
                  <a:round/>
                  <a:headEnd type="none" w="med" len="med"/>
                  <a:tailEnd type="triangle" w="lg" len="lg"/>
                </a:ln>
                <a:effectLst/>
              </p:spPr>
            </p:cxnSp>
            <p:cxnSp>
              <p:nvCxnSpPr>
                <p:cNvPr id="401" name="肘形连接符 13">
                  <a:extLst>
                    <a:ext uri="{FF2B5EF4-FFF2-40B4-BE49-F238E27FC236}">
                      <a16:creationId xmlns:a16="http://schemas.microsoft.com/office/drawing/2014/main" id="{98283318-F338-4951-9061-6A68D3CD26CD}"/>
                    </a:ext>
                  </a:extLst>
                </p:cNvPr>
                <p:cNvCxnSpPr>
                  <a:cxnSpLocks/>
                  <a:stCxn id="399" idx="2"/>
                  <a:endCxn id="398" idx="2"/>
                </p:cNvCxnSpPr>
                <p:nvPr/>
              </p:nvCxnSpPr>
              <p:spPr bwMode="auto">
                <a:xfrm rot="5400000">
                  <a:off x="1090070" y="2853329"/>
                  <a:ext cx="17340" cy="1347785"/>
                </a:xfrm>
                <a:prstGeom prst="bentConnector3">
                  <a:avLst>
                    <a:gd name="adj1" fmla="val 2654244"/>
                  </a:avLst>
                </a:prstGeom>
                <a:solidFill>
                  <a:schemeClr val="accent1"/>
                </a:solidFill>
                <a:ln w="12700" cap="flat" cmpd="sng" algn="ctr">
                  <a:solidFill>
                    <a:schemeClr val="tx1"/>
                  </a:solidFill>
                  <a:prstDash val="solid"/>
                  <a:round/>
                  <a:headEnd type="none" w="med" len="med"/>
                  <a:tailEnd type="triangle" w="lg" len="lg"/>
                </a:ln>
                <a:effectLst/>
              </p:spPr>
            </p:cxnSp>
            <p:sp>
              <p:nvSpPr>
                <p:cNvPr id="402" name="矩形 30">
                  <a:extLst>
                    <a:ext uri="{FF2B5EF4-FFF2-40B4-BE49-F238E27FC236}">
                      <a16:creationId xmlns:a16="http://schemas.microsoft.com/office/drawing/2014/main" id="{DD66BE6A-C7E5-4EF9-8A19-2BA5A4181C65}"/>
                    </a:ext>
                  </a:extLst>
                </p:cNvPr>
                <p:cNvSpPr/>
                <p:nvPr/>
              </p:nvSpPr>
              <p:spPr>
                <a:xfrm>
                  <a:off x="360905" y="1239874"/>
                  <a:ext cx="1526666" cy="798444"/>
                </a:xfrm>
                <a:prstGeom prst="rect">
                  <a:avLst/>
                </a:prstGeom>
                <a:ln w="12700">
                  <a:no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rPr>
                    <a:t>Sample architecture NN with probability p</a:t>
                  </a:r>
                </a:p>
              </p:txBody>
            </p:sp>
            <p:sp>
              <p:nvSpPr>
                <p:cNvPr id="403" name="矩形 31">
                  <a:extLst>
                    <a:ext uri="{FF2B5EF4-FFF2-40B4-BE49-F238E27FC236}">
                      <a16:creationId xmlns:a16="http://schemas.microsoft.com/office/drawing/2014/main" id="{7ECD1A81-71C0-4E7B-8CDD-FFCC20ECE27C}"/>
                    </a:ext>
                  </a:extLst>
                </p:cNvPr>
                <p:cNvSpPr/>
                <p:nvPr/>
              </p:nvSpPr>
              <p:spPr>
                <a:xfrm>
                  <a:off x="130561" y="4073719"/>
                  <a:ext cx="1936358" cy="462257"/>
                </a:xfrm>
                <a:prstGeom prst="rect">
                  <a:avLst/>
                </a:prstGeom>
                <a:ln w="12700">
                  <a:no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rPr>
                    <a:t>Update controller by </a:t>
                  </a:r>
                  <a:r>
                    <a:rPr kumimoji="0" lang="en-US" sz="1600" b="0" i="0" u="none" strike="noStrike" kern="1200" cap="none" spc="0" normalizeH="0" baseline="0" noProof="0" dirty="0">
                      <a:ln>
                        <a:noFill/>
                      </a:ln>
                      <a:solidFill>
                        <a:srgbClr val="C00000"/>
                      </a:solidFill>
                      <a:effectLst/>
                      <a:uLnTx/>
                      <a:uFillTx/>
                      <a:latin typeface="Times New Roman" panose="02020603050405020304" pitchFamily="18" charset="0"/>
                      <a:ea typeface="ＭＳ Ｐゴシック" pitchFamily="-108" charset="-128"/>
                      <a:cs typeface="Times New Roman" panose="02020603050405020304" pitchFamily="18" charset="0"/>
                    </a:rPr>
                    <a:t>A</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itchFamily="-108" charset="-128"/>
                    <a:cs typeface="Times New Roman" panose="02020603050405020304" pitchFamily="18" charset="0"/>
                  </a:endParaRPr>
                </a:p>
              </p:txBody>
            </p:sp>
          </p:grpSp>
          <p:sp>
            <p:nvSpPr>
              <p:cNvPr id="396" name="TextBox 395">
                <a:extLst>
                  <a:ext uri="{FF2B5EF4-FFF2-40B4-BE49-F238E27FC236}">
                    <a16:creationId xmlns:a16="http://schemas.microsoft.com/office/drawing/2014/main" id="{70E4A54D-A8EA-4D43-87D5-A73F164A77F7}"/>
                  </a:ext>
                </a:extLst>
              </p:cNvPr>
              <p:cNvSpPr txBox="1"/>
              <p:nvPr/>
            </p:nvSpPr>
            <p:spPr>
              <a:xfrm>
                <a:off x="238296" y="6068398"/>
                <a:ext cx="2215336"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Neural</a:t>
                </a:r>
                <a:r>
                  <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Architecture</a:t>
                </a:r>
                <a:r>
                  <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Search</a:t>
                </a:r>
                <a:r>
                  <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sz="1800" b="1" i="0" u="none" strike="noStrike" kern="1200" cap="none" spc="0" normalizeH="0" baseline="0" noProof="0" dirty="0">
                    <a:ln>
                      <a:noFill/>
                    </a:ln>
                    <a:solidFill>
                      <a:prstClr val="black"/>
                    </a:solidFill>
                    <a:effectLst/>
                    <a:uLnTx/>
                    <a:uFillTx/>
                    <a:latin typeface="Calibri"/>
                    <a:ea typeface="+mn-ea"/>
                    <a:cs typeface="+mn-cs"/>
                  </a:rPr>
                  <a:t>NAS</a:t>
                </a:r>
                <a:r>
                  <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grpSp>
      </p:grpSp>
      <p:grpSp>
        <p:nvGrpSpPr>
          <p:cNvPr id="404" name="Group 403">
            <a:extLst>
              <a:ext uri="{FF2B5EF4-FFF2-40B4-BE49-F238E27FC236}">
                <a16:creationId xmlns:a16="http://schemas.microsoft.com/office/drawing/2014/main" id="{627481CB-7067-4C4E-A44B-D1DB76DC4928}"/>
              </a:ext>
            </a:extLst>
          </p:cNvPr>
          <p:cNvGrpSpPr/>
          <p:nvPr/>
        </p:nvGrpSpPr>
        <p:grpSpPr>
          <a:xfrm>
            <a:off x="166505" y="3421480"/>
            <a:ext cx="7000889" cy="2931114"/>
            <a:chOff x="61994" y="3169910"/>
            <a:chExt cx="7000889" cy="2931114"/>
          </a:xfrm>
        </p:grpSpPr>
        <p:sp>
          <p:nvSpPr>
            <p:cNvPr id="405" name="TextBox 404">
              <a:extLst>
                <a:ext uri="{FF2B5EF4-FFF2-40B4-BE49-F238E27FC236}">
                  <a16:creationId xmlns:a16="http://schemas.microsoft.com/office/drawing/2014/main" id="{AAC8D63D-F1D2-4EB3-A393-6889CFA26827}"/>
                </a:ext>
              </a:extLst>
            </p:cNvPr>
            <p:cNvSpPr txBox="1"/>
            <p:nvPr/>
          </p:nvSpPr>
          <p:spPr>
            <a:xfrm>
              <a:off x="2667102" y="5731692"/>
              <a:ext cx="2054113"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HW-aware</a:t>
              </a:r>
              <a:r>
                <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NAS</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406" name="Picture 405">
              <a:extLst>
                <a:ext uri="{FF2B5EF4-FFF2-40B4-BE49-F238E27FC236}">
                  <a16:creationId xmlns:a16="http://schemas.microsoft.com/office/drawing/2014/main" id="{F0024546-CFE5-4AD0-BC92-16481D438827}"/>
                </a:ext>
              </a:extLst>
            </p:cNvPr>
            <p:cNvPicPr>
              <a:picLocks noChangeAspect="1"/>
            </p:cNvPicPr>
            <p:nvPr/>
          </p:nvPicPr>
          <p:blipFill>
            <a:blip r:embed="rId3"/>
            <a:stretch>
              <a:fillRect/>
            </a:stretch>
          </p:blipFill>
          <p:spPr>
            <a:xfrm>
              <a:off x="61994" y="3169910"/>
              <a:ext cx="7000889" cy="2542428"/>
            </a:xfrm>
            <a:prstGeom prst="rect">
              <a:avLst/>
            </a:prstGeom>
          </p:spPr>
        </p:pic>
        <p:sp>
          <p:nvSpPr>
            <p:cNvPr id="407" name="Rectangle 406">
              <a:extLst>
                <a:ext uri="{FF2B5EF4-FFF2-40B4-BE49-F238E27FC236}">
                  <a16:creationId xmlns:a16="http://schemas.microsoft.com/office/drawing/2014/main" id="{305096B0-BD41-4D3E-A570-0EECD6FCEB5E}"/>
                </a:ext>
              </a:extLst>
            </p:cNvPr>
            <p:cNvSpPr/>
            <p:nvPr/>
          </p:nvSpPr>
          <p:spPr>
            <a:xfrm>
              <a:off x="2592686" y="3850646"/>
              <a:ext cx="1431925" cy="671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8" name="Picture 10" descr="Apple iPhone 11 Pro Max | 4 colors in 512GB, 64GB &amp; 256GB | T-Mobile">
              <a:extLst>
                <a:ext uri="{FF2B5EF4-FFF2-40B4-BE49-F238E27FC236}">
                  <a16:creationId xmlns:a16="http://schemas.microsoft.com/office/drawing/2014/main" id="{876B05CB-D527-449D-B764-7A71D5CBC1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4368" y="3850646"/>
              <a:ext cx="443695" cy="676311"/>
            </a:xfrm>
            <a:prstGeom prst="rect">
              <a:avLst/>
            </a:prstGeom>
            <a:noFill/>
            <a:extLst>
              <a:ext uri="{909E8E84-426E-40DD-AFC4-6F175D3DCCD1}">
                <a14:hiddenFill xmlns:a14="http://schemas.microsoft.com/office/drawing/2010/main">
                  <a:solidFill>
                    <a:srgbClr val="FFFFFF"/>
                  </a:solidFill>
                </a14:hiddenFill>
              </a:ext>
            </a:extLst>
          </p:spPr>
        </p:pic>
        <p:sp>
          <p:nvSpPr>
            <p:cNvPr id="409" name="Rectangle 408">
              <a:extLst>
                <a:ext uri="{FF2B5EF4-FFF2-40B4-BE49-F238E27FC236}">
                  <a16:creationId xmlns:a16="http://schemas.microsoft.com/office/drawing/2014/main" id="{C84DBE58-E41E-45CC-A81C-991F87D13E81}"/>
                </a:ext>
              </a:extLst>
            </p:cNvPr>
            <p:cNvSpPr/>
            <p:nvPr/>
          </p:nvSpPr>
          <p:spPr>
            <a:xfrm>
              <a:off x="3116602" y="5433670"/>
              <a:ext cx="562769"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标题 1">
            <a:extLst>
              <a:ext uri="{FF2B5EF4-FFF2-40B4-BE49-F238E27FC236}">
                <a16:creationId xmlns:a16="http://schemas.microsoft.com/office/drawing/2014/main" id="{B5D502B5-B0EF-9C4A-B77A-32FB56572486}"/>
              </a:ext>
            </a:extLst>
          </p:cNvPr>
          <p:cNvSpPr>
            <a:spLocks noGrp="1"/>
          </p:cNvSpPr>
          <p:nvPr>
            <p:ph type="title"/>
          </p:nvPr>
        </p:nvSpPr>
        <p:spPr>
          <a:noFill/>
        </p:spPr>
        <p:txBody>
          <a:bodyPr>
            <a:normAutofit/>
          </a:bodyPr>
          <a:lstStyle/>
          <a:p>
            <a:r>
              <a:rPr lang="en-US" altLang="zh-CN" dirty="0">
                <a:latin typeface="+mn-lt"/>
                <a:cs typeface="Calibri" panose="020F0502020204030204" pitchFamily="34" charset="0"/>
              </a:rPr>
              <a:t>HW/SW Co-Exploration of Neural Architectures</a:t>
            </a:r>
            <a:endParaRPr lang="zh-CN" altLang="en-US" dirty="0">
              <a:latin typeface="+mn-lt"/>
              <a:cs typeface="Calibri" panose="020F0502020204030204" pitchFamily="34" charset="0"/>
            </a:endParaRPr>
          </a:p>
        </p:txBody>
      </p:sp>
      <p:sp>
        <p:nvSpPr>
          <p:cNvPr id="77" name="灯片编号占位符 3">
            <a:extLst>
              <a:ext uri="{FF2B5EF4-FFF2-40B4-BE49-F238E27FC236}">
                <a16:creationId xmlns:a16="http://schemas.microsoft.com/office/drawing/2014/main" id="{E2302E41-752A-7A42-98AB-C6F1AC35651A}"/>
              </a:ext>
            </a:extLst>
          </p:cNvPr>
          <p:cNvSpPr>
            <a:spLocks noGrp="1"/>
          </p:cNvSpPr>
          <p:nvPr>
            <p:ph type="sldNum" sz="quarter" idx="12"/>
          </p:nvPr>
        </p:nvSpPr>
        <p:spPr/>
        <p:txBody>
          <a:bodyPr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C0769ECE-14F6-B44C-AB5F-842EA3B12E22}" type="slidenum">
              <a:rPr kumimoji="0" lang="en-US"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 name="TextBox 11">
            <a:extLst>
              <a:ext uri="{FF2B5EF4-FFF2-40B4-BE49-F238E27FC236}">
                <a16:creationId xmlns:a16="http://schemas.microsoft.com/office/drawing/2014/main" id="{B43D1436-E1F7-114F-AFB6-6BA3F7F36AEA}"/>
              </a:ext>
            </a:extLst>
          </p:cNvPr>
          <p:cNvSpPr txBox="1"/>
          <p:nvPr/>
        </p:nvSpPr>
        <p:spPr>
          <a:xfrm>
            <a:off x="185911" y="821195"/>
            <a:ext cx="10241766" cy="400110"/>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Pct val="50000"/>
              <a:buFont typeface="Wingdings" pitchFamily="2" charset="2"/>
              <a:buChar char="q"/>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2016 - Now</a:t>
            </a:r>
          </a:p>
        </p:txBody>
      </p:sp>
      <p:grpSp>
        <p:nvGrpSpPr>
          <p:cNvPr id="913" name="Group 912">
            <a:extLst>
              <a:ext uri="{FF2B5EF4-FFF2-40B4-BE49-F238E27FC236}">
                <a16:creationId xmlns:a16="http://schemas.microsoft.com/office/drawing/2014/main" id="{7D457BE7-22D3-CE40-B568-E8E2021F64FB}"/>
              </a:ext>
            </a:extLst>
          </p:cNvPr>
          <p:cNvGrpSpPr/>
          <p:nvPr/>
        </p:nvGrpSpPr>
        <p:grpSpPr>
          <a:xfrm>
            <a:off x="320076" y="2220922"/>
            <a:ext cx="11587337" cy="11804"/>
            <a:chOff x="320076" y="2058321"/>
            <a:chExt cx="11587337" cy="11804"/>
          </a:xfrm>
        </p:grpSpPr>
        <p:cxnSp>
          <p:nvCxnSpPr>
            <p:cNvPr id="986" name="直接箭头连接符 5">
              <a:extLst>
                <a:ext uri="{FF2B5EF4-FFF2-40B4-BE49-F238E27FC236}">
                  <a16:creationId xmlns:a16="http://schemas.microsoft.com/office/drawing/2014/main" id="{FA0CB2EE-1C7E-9745-B0F2-07CB301C928E}"/>
                </a:ext>
              </a:extLst>
            </p:cNvPr>
            <p:cNvCxnSpPr>
              <a:cxnSpLocks/>
            </p:cNvCxnSpPr>
            <p:nvPr/>
          </p:nvCxnSpPr>
          <p:spPr bwMode="auto">
            <a:xfrm>
              <a:off x="6960130" y="2058321"/>
              <a:ext cx="4947283"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cxnSp>
          <p:nvCxnSpPr>
            <p:cNvPr id="987" name="直接箭头连接符 51">
              <a:extLst>
                <a:ext uri="{FF2B5EF4-FFF2-40B4-BE49-F238E27FC236}">
                  <a16:creationId xmlns:a16="http://schemas.microsoft.com/office/drawing/2014/main" id="{1A978613-0165-1344-851F-4EA02C41550E}"/>
                </a:ext>
              </a:extLst>
            </p:cNvPr>
            <p:cNvCxnSpPr>
              <a:cxnSpLocks/>
            </p:cNvCxnSpPr>
            <p:nvPr/>
          </p:nvCxnSpPr>
          <p:spPr bwMode="auto">
            <a:xfrm>
              <a:off x="320076" y="2070124"/>
              <a:ext cx="324294" cy="0"/>
            </a:xfrm>
            <a:prstGeom prst="straightConnector1">
              <a:avLst/>
            </a:prstGeom>
            <a:solidFill>
              <a:schemeClr val="accent1"/>
            </a:solidFill>
            <a:ln w="38100" cap="flat" cmpd="sng" algn="ctr">
              <a:solidFill>
                <a:schemeClr val="tx1"/>
              </a:solidFill>
              <a:prstDash val="dashDot"/>
              <a:round/>
              <a:headEnd type="none" w="med" len="med"/>
              <a:tailEnd type="none" w="med" len="med"/>
            </a:ln>
            <a:effectLst/>
          </p:spPr>
        </p:cxnSp>
        <p:cxnSp>
          <p:nvCxnSpPr>
            <p:cNvPr id="988" name="直接箭头连接符 5">
              <a:extLst>
                <a:ext uri="{FF2B5EF4-FFF2-40B4-BE49-F238E27FC236}">
                  <a16:creationId xmlns:a16="http://schemas.microsoft.com/office/drawing/2014/main" id="{91BCA9B3-B1F5-5647-A8DD-A62E3EBC9CAB}"/>
                </a:ext>
              </a:extLst>
            </p:cNvPr>
            <p:cNvCxnSpPr>
              <a:cxnSpLocks/>
              <a:endCxn id="985" idx="6"/>
            </p:cNvCxnSpPr>
            <p:nvPr/>
          </p:nvCxnSpPr>
          <p:spPr bwMode="auto">
            <a:xfrm flipV="1">
              <a:off x="697051" y="2058655"/>
              <a:ext cx="5540187" cy="11470"/>
            </a:xfrm>
            <a:prstGeom prst="straightConnector1">
              <a:avLst/>
            </a:prstGeom>
            <a:solidFill>
              <a:schemeClr val="accent1"/>
            </a:solidFill>
            <a:ln w="38100" cap="flat" cmpd="sng" algn="ctr">
              <a:solidFill>
                <a:schemeClr val="tx1"/>
              </a:solidFill>
              <a:prstDash val="solid"/>
              <a:round/>
              <a:headEnd type="none" w="med" len="med"/>
              <a:tailEnd type="none" w="med" len="med"/>
            </a:ln>
            <a:effectLst/>
          </p:spPr>
        </p:cxnSp>
        <p:cxnSp>
          <p:nvCxnSpPr>
            <p:cNvPr id="989" name="直接箭头连接符 51">
              <a:extLst>
                <a:ext uri="{FF2B5EF4-FFF2-40B4-BE49-F238E27FC236}">
                  <a16:creationId xmlns:a16="http://schemas.microsoft.com/office/drawing/2014/main" id="{E5702922-0963-8649-8ECF-5ACDFE9C2F17}"/>
                </a:ext>
              </a:extLst>
            </p:cNvPr>
            <p:cNvCxnSpPr>
              <a:cxnSpLocks/>
            </p:cNvCxnSpPr>
            <p:nvPr/>
          </p:nvCxnSpPr>
          <p:spPr bwMode="auto">
            <a:xfrm flipV="1">
              <a:off x="6353343" y="2059368"/>
              <a:ext cx="555290" cy="1"/>
            </a:xfrm>
            <a:prstGeom prst="straightConnector1">
              <a:avLst/>
            </a:prstGeom>
            <a:solidFill>
              <a:schemeClr val="accent1"/>
            </a:solidFill>
            <a:ln w="38100" cap="flat" cmpd="sng" algn="ctr">
              <a:solidFill>
                <a:schemeClr val="tx1"/>
              </a:solidFill>
              <a:prstDash val="dashDot"/>
              <a:round/>
              <a:headEnd type="none" w="med" len="med"/>
              <a:tailEnd type="none" w="med" len="med"/>
            </a:ln>
            <a:effectLst/>
          </p:spPr>
        </p:cxnSp>
      </p:grpSp>
      <p:sp>
        <p:nvSpPr>
          <p:cNvPr id="914" name="矩形 4">
            <a:extLst>
              <a:ext uri="{FF2B5EF4-FFF2-40B4-BE49-F238E27FC236}">
                <a16:creationId xmlns:a16="http://schemas.microsoft.com/office/drawing/2014/main" id="{1B5280F0-35B4-844A-9E9B-3DA3C0E8DF1F}"/>
              </a:ext>
            </a:extLst>
          </p:cNvPr>
          <p:cNvSpPr/>
          <p:nvPr/>
        </p:nvSpPr>
        <p:spPr>
          <a:xfrm>
            <a:off x="1101408" y="2232726"/>
            <a:ext cx="646331"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pitchFamily="-108" charset="-128"/>
                <a:cs typeface="Times New Roman" panose="02020603050405020304" pitchFamily="18" charset="0"/>
              </a:rPr>
              <a:t>2013</a:t>
            </a:r>
            <a:endParaRPr kumimoji="0" lang="en-US" sz="14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p:cxnSp>
        <p:nvCxnSpPr>
          <p:cNvPr id="915" name="直接连接符 6">
            <a:extLst>
              <a:ext uri="{FF2B5EF4-FFF2-40B4-BE49-F238E27FC236}">
                <a16:creationId xmlns:a16="http://schemas.microsoft.com/office/drawing/2014/main" id="{B824AA26-F0D3-224B-A28E-9E5D9BD42EF5}"/>
              </a:ext>
            </a:extLst>
          </p:cNvPr>
          <p:cNvCxnSpPr>
            <a:cxnSpLocks/>
          </p:cNvCxnSpPr>
          <p:nvPr/>
        </p:nvCxnSpPr>
        <p:spPr bwMode="auto">
          <a:xfrm>
            <a:off x="914577" y="2091588"/>
            <a:ext cx="0" cy="13716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916" name="矩形 7">
            <a:extLst>
              <a:ext uri="{FF2B5EF4-FFF2-40B4-BE49-F238E27FC236}">
                <a16:creationId xmlns:a16="http://schemas.microsoft.com/office/drawing/2014/main" id="{9BDB18A3-D09A-864C-BA13-24905096510D}"/>
              </a:ext>
            </a:extLst>
          </p:cNvPr>
          <p:cNvSpPr/>
          <p:nvPr/>
        </p:nvSpPr>
        <p:spPr>
          <a:xfrm>
            <a:off x="580612" y="2232726"/>
            <a:ext cx="646331"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pitchFamily="-108" charset="-128"/>
                <a:cs typeface="Times New Roman" panose="02020603050405020304" pitchFamily="18" charset="0"/>
              </a:rPr>
              <a:t>2012</a:t>
            </a:r>
            <a:endParaRPr kumimoji="0" lang="en-US" sz="14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p:cxnSp>
        <p:nvCxnSpPr>
          <p:cNvPr id="917" name="直接连接符 8">
            <a:extLst>
              <a:ext uri="{FF2B5EF4-FFF2-40B4-BE49-F238E27FC236}">
                <a16:creationId xmlns:a16="http://schemas.microsoft.com/office/drawing/2014/main" id="{54D8F253-6B47-9847-8E11-27D3ECEE56BF}"/>
              </a:ext>
            </a:extLst>
          </p:cNvPr>
          <p:cNvCxnSpPr>
            <a:cxnSpLocks/>
          </p:cNvCxnSpPr>
          <p:nvPr/>
        </p:nvCxnSpPr>
        <p:spPr bwMode="auto">
          <a:xfrm>
            <a:off x="1420850" y="2091590"/>
            <a:ext cx="0" cy="1371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19" name="直接连接符 10">
            <a:extLst>
              <a:ext uri="{FF2B5EF4-FFF2-40B4-BE49-F238E27FC236}">
                <a16:creationId xmlns:a16="http://schemas.microsoft.com/office/drawing/2014/main" id="{DB54561C-9C4D-E243-941A-08E4E951F0E6}"/>
              </a:ext>
            </a:extLst>
          </p:cNvPr>
          <p:cNvCxnSpPr>
            <a:cxnSpLocks/>
          </p:cNvCxnSpPr>
          <p:nvPr/>
        </p:nvCxnSpPr>
        <p:spPr bwMode="auto">
          <a:xfrm>
            <a:off x="1955024" y="2091590"/>
            <a:ext cx="0" cy="1371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20" name="直接连接符 12">
            <a:extLst>
              <a:ext uri="{FF2B5EF4-FFF2-40B4-BE49-F238E27FC236}">
                <a16:creationId xmlns:a16="http://schemas.microsoft.com/office/drawing/2014/main" id="{6765E04A-5B57-E44F-BAE3-9016A2264020}"/>
              </a:ext>
            </a:extLst>
          </p:cNvPr>
          <p:cNvCxnSpPr>
            <a:cxnSpLocks/>
          </p:cNvCxnSpPr>
          <p:nvPr/>
        </p:nvCxnSpPr>
        <p:spPr bwMode="auto">
          <a:xfrm>
            <a:off x="4106942" y="2082217"/>
            <a:ext cx="0" cy="1371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21" name="直接连接符 13">
            <a:extLst>
              <a:ext uri="{FF2B5EF4-FFF2-40B4-BE49-F238E27FC236}">
                <a16:creationId xmlns:a16="http://schemas.microsoft.com/office/drawing/2014/main" id="{6ECE5B9C-C336-8E44-9AB5-5CA977D87885}"/>
              </a:ext>
            </a:extLst>
          </p:cNvPr>
          <p:cNvCxnSpPr>
            <a:cxnSpLocks/>
          </p:cNvCxnSpPr>
          <p:nvPr/>
        </p:nvCxnSpPr>
        <p:spPr bwMode="auto">
          <a:xfrm>
            <a:off x="4874651" y="2084809"/>
            <a:ext cx="0" cy="1371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22" name="直接连接符 14">
            <a:extLst>
              <a:ext uri="{FF2B5EF4-FFF2-40B4-BE49-F238E27FC236}">
                <a16:creationId xmlns:a16="http://schemas.microsoft.com/office/drawing/2014/main" id="{3F692E81-65D9-694D-8941-7847AD58B873}"/>
              </a:ext>
            </a:extLst>
          </p:cNvPr>
          <p:cNvCxnSpPr>
            <a:cxnSpLocks/>
          </p:cNvCxnSpPr>
          <p:nvPr/>
        </p:nvCxnSpPr>
        <p:spPr bwMode="auto">
          <a:xfrm>
            <a:off x="5956661" y="2088523"/>
            <a:ext cx="0" cy="13716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923" name="矩形 15">
            <a:extLst>
              <a:ext uri="{FF2B5EF4-FFF2-40B4-BE49-F238E27FC236}">
                <a16:creationId xmlns:a16="http://schemas.microsoft.com/office/drawing/2014/main" id="{21408B34-686F-DF4A-A06B-D7A83DB7A4FC}"/>
              </a:ext>
            </a:extLst>
          </p:cNvPr>
          <p:cNvSpPr/>
          <p:nvPr/>
        </p:nvSpPr>
        <p:spPr>
          <a:xfrm>
            <a:off x="1638721" y="2232725"/>
            <a:ext cx="646331"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pitchFamily="-108" charset="-128"/>
                <a:cs typeface="Times New Roman" panose="02020603050405020304" pitchFamily="18" charset="0"/>
              </a:rPr>
              <a:t>2014</a:t>
            </a:r>
            <a:endParaRPr kumimoji="0" lang="en-US" sz="14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p:sp>
        <p:nvSpPr>
          <p:cNvPr id="924" name="矩形 16">
            <a:extLst>
              <a:ext uri="{FF2B5EF4-FFF2-40B4-BE49-F238E27FC236}">
                <a16:creationId xmlns:a16="http://schemas.microsoft.com/office/drawing/2014/main" id="{CCEE711F-A458-E849-A96F-60DAFB59132C}"/>
              </a:ext>
            </a:extLst>
          </p:cNvPr>
          <p:cNvSpPr/>
          <p:nvPr/>
        </p:nvSpPr>
        <p:spPr>
          <a:xfrm>
            <a:off x="2307677" y="2232725"/>
            <a:ext cx="646331"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pitchFamily="-108" charset="-128"/>
                <a:cs typeface="Times New Roman" panose="02020603050405020304" pitchFamily="18" charset="0"/>
              </a:rPr>
              <a:t>2015</a:t>
            </a:r>
            <a:endParaRPr kumimoji="0" lang="en-US" sz="14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p:sp>
        <p:nvSpPr>
          <p:cNvPr id="925" name="矩形 17">
            <a:extLst>
              <a:ext uri="{FF2B5EF4-FFF2-40B4-BE49-F238E27FC236}">
                <a16:creationId xmlns:a16="http://schemas.microsoft.com/office/drawing/2014/main" id="{46645936-B0BB-A44F-970C-EBB717A6B02A}"/>
              </a:ext>
            </a:extLst>
          </p:cNvPr>
          <p:cNvSpPr/>
          <p:nvPr/>
        </p:nvSpPr>
        <p:spPr>
          <a:xfrm>
            <a:off x="3005505" y="2226112"/>
            <a:ext cx="646331"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pitchFamily="-108" charset="-128"/>
                <a:cs typeface="Times New Roman" panose="02020603050405020304" pitchFamily="18" charset="0"/>
              </a:rPr>
              <a:t>2016</a:t>
            </a:r>
            <a:endParaRPr kumimoji="0" lang="en-US" sz="14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p:sp>
        <p:nvSpPr>
          <p:cNvPr id="926" name="矩形 18">
            <a:extLst>
              <a:ext uri="{FF2B5EF4-FFF2-40B4-BE49-F238E27FC236}">
                <a16:creationId xmlns:a16="http://schemas.microsoft.com/office/drawing/2014/main" id="{E53AEE37-3798-794D-96CF-03850F642193}"/>
              </a:ext>
            </a:extLst>
          </p:cNvPr>
          <p:cNvSpPr/>
          <p:nvPr/>
        </p:nvSpPr>
        <p:spPr>
          <a:xfrm>
            <a:off x="3798616" y="2232725"/>
            <a:ext cx="646331"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pitchFamily="-108" charset="-128"/>
                <a:cs typeface="Times New Roman" panose="02020603050405020304" pitchFamily="18" charset="0"/>
              </a:rPr>
              <a:t>2017</a:t>
            </a:r>
            <a:endParaRPr kumimoji="0" lang="en-US" sz="14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p:sp>
        <p:nvSpPr>
          <p:cNvPr id="927" name="矩形 19">
            <a:extLst>
              <a:ext uri="{FF2B5EF4-FFF2-40B4-BE49-F238E27FC236}">
                <a16:creationId xmlns:a16="http://schemas.microsoft.com/office/drawing/2014/main" id="{3AAE24A1-930D-8E49-8F1E-73C72C866FAA}"/>
              </a:ext>
            </a:extLst>
          </p:cNvPr>
          <p:cNvSpPr/>
          <p:nvPr/>
        </p:nvSpPr>
        <p:spPr>
          <a:xfrm>
            <a:off x="4568562" y="2232725"/>
            <a:ext cx="646331"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pitchFamily="-108" charset="-128"/>
                <a:cs typeface="Times New Roman" panose="02020603050405020304" pitchFamily="18" charset="0"/>
              </a:rPr>
              <a:t>2018</a:t>
            </a:r>
            <a:endParaRPr kumimoji="0" lang="en-US" sz="14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p:sp>
        <p:nvSpPr>
          <p:cNvPr id="928" name="矩形 20">
            <a:extLst>
              <a:ext uri="{FF2B5EF4-FFF2-40B4-BE49-F238E27FC236}">
                <a16:creationId xmlns:a16="http://schemas.microsoft.com/office/drawing/2014/main" id="{EE41F173-404C-6447-B2CB-5BF22A831659}"/>
              </a:ext>
            </a:extLst>
          </p:cNvPr>
          <p:cNvSpPr/>
          <p:nvPr/>
        </p:nvSpPr>
        <p:spPr>
          <a:xfrm>
            <a:off x="5567524" y="2232725"/>
            <a:ext cx="646331"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pitchFamily="-108" charset="-128"/>
                <a:cs typeface="Times New Roman" panose="02020603050405020304" pitchFamily="18" charset="0"/>
              </a:rPr>
              <a:t>2019</a:t>
            </a:r>
            <a:endParaRPr kumimoji="0" lang="en-US" sz="14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p:cxnSp>
        <p:nvCxnSpPr>
          <p:cNvPr id="929" name="直接连接符 29">
            <a:extLst>
              <a:ext uri="{FF2B5EF4-FFF2-40B4-BE49-F238E27FC236}">
                <a16:creationId xmlns:a16="http://schemas.microsoft.com/office/drawing/2014/main" id="{4CFC15DB-9F53-6E46-9C37-7CF5B19F7A11}"/>
              </a:ext>
            </a:extLst>
          </p:cNvPr>
          <p:cNvCxnSpPr>
            <a:cxnSpLocks/>
          </p:cNvCxnSpPr>
          <p:nvPr/>
        </p:nvCxnSpPr>
        <p:spPr bwMode="auto">
          <a:xfrm>
            <a:off x="9516172" y="2082217"/>
            <a:ext cx="0" cy="13716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930" name="矩形 30">
            <a:extLst>
              <a:ext uri="{FF2B5EF4-FFF2-40B4-BE49-F238E27FC236}">
                <a16:creationId xmlns:a16="http://schemas.microsoft.com/office/drawing/2014/main" id="{D3761212-20AC-7F46-9902-2B226EEEF228}"/>
              </a:ext>
            </a:extLst>
          </p:cNvPr>
          <p:cNvSpPr/>
          <p:nvPr/>
        </p:nvSpPr>
        <p:spPr>
          <a:xfrm>
            <a:off x="9244916" y="2232762"/>
            <a:ext cx="646331"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pitchFamily="-108" charset="-128"/>
                <a:cs typeface="Times New Roman" panose="02020603050405020304" pitchFamily="18" charset="0"/>
              </a:rPr>
              <a:t>2020</a:t>
            </a:r>
            <a:endParaRPr kumimoji="0" lang="en-US" sz="14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p:sp>
        <p:nvSpPr>
          <p:cNvPr id="931" name="Rectangle 129">
            <a:extLst>
              <a:ext uri="{FF2B5EF4-FFF2-40B4-BE49-F238E27FC236}">
                <a16:creationId xmlns:a16="http://schemas.microsoft.com/office/drawing/2014/main" id="{9BC96FA4-F455-6B47-980B-E85FB3A62761}"/>
              </a:ext>
            </a:extLst>
          </p:cNvPr>
          <p:cNvSpPr/>
          <p:nvPr/>
        </p:nvSpPr>
        <p:spPr>
          <a:xfrm>
            <a:off x="476469" y="2582170"/>
            <a:ext cx="2536185" cy="33855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Times New Roman" panose="02020603050405020304" pitchFamily="18" charset="0"/>
              </a:rPr>
              <a:t>I.</a:t>
            </a: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Times New Roman" panose="02020603050405020304" pitchFamily="18" charset="0"/>
              </a:rPr>
              <a:t>Human</a:t>
            </a: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Times New Roman" panose="02020603050405020304" pitchFamily="18" charset="0"/>
              </a:rPr>
              <a:t>Invented</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932" name="矩形 57">
            <a:extLst>
              <a:ext uri="{FF2B5EF4-FFF2-40B4-BE49-F238E27FC236}">
                <a16:creationId xmlns:a16="http://schemas.microsoft.com/office/drawing/2014/main" id="{27B6513B-AD90-2742-A2CD-11DB02508084}"/>
              </a:ext>
            </a:extLst>
          </p:cNvPr>
          <p:cNvSpPr/>
          <p:nvPr/>
        </p:nvSpPr>
        <p:spPr>
          <a:xfrm>
            <a:off x="7743511" y="2239487"/>
            <a:ext cx="814647" cy="276999"/>
          </a:xfrm>
          <a:prstGeom prst="rect">
            <a:avLst/>
          </a:prstGeom>
          <a:no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Calibri"/>
                <a:ea typeface="ＭＳ Ｐゴシック" pitchFamily="-108" charset="-128"/>
                <a:cs typeface="Times New Roman" panose="02020603050405020304" pitchFamily="18" charset="0"/>
              </a:rPr>
              <a:t>Aug. 2019</a:t>
            </a:r>
            <a:endParaRPr kumimoji="0" lang="en-US" sz="1200" b="0" i="0" u="none" strike="noStrike" kern="1200" cap="none" spc="0" normalizeH="0" baseline="0" noProof="0" dirty="0">
              <a:ln>
                <a:noFill/>
              </a:ln>
              <a:solidFill>
                <a:srgbClr val="C00000"/>
              </a:solidFill>
              <a:effectLst/>
              <a:uLnTx/>
              <a:uFillTx/>
              <a:latin typeface="Calibri"/>
              <a:ea typeface="+mn-ea"/>
              <a:cs typeface="Times New Roman" panose="02020603050405020304" pitchFamily="18" charset="0"/>
            </a:endParaRPr>
          </a:p>
        </p:txBody>
      </p:sp>
      <p:grpSp>
        <p:nvGrpSpPr>
          <p:cNvPr id="936" name="组合 46">
            <a:extLst>
              <a:ext uri="{FF2B5EF4-FFF2-40B4-BE49-F238E27FC236}">
                <a16:creationId xmlns:a16="http://schemas.microsoft.com/office/drawing/2014/main" id="{CED4627A-A78F-EB4F-A245-6EE2B373BF5D}"/>
              </a:ext>
            </a:extLst>
          </p:cNvPr>
          <p:cNvGrpSpPr/>
          <p:nvPr/>
        </p:nvGrpSpPr>
        <p:grpSpPr>
          <a:xfrm>
            <a:off x="6101835" y="1129708"/>
            <a:ext cx="606133" cy="1137268"/>
            <a:chOff x="4937274" y="-261842"/>
            <a:chExt cx="606133" cy="1137268"/>
          </a:xfrm>
        </p:grpSpPr>
        <p:sp>
          <p:nvSpPr>
            <p:cNvPr id="983" name="矩形 47">
              <a:extLst>
                <a:ext uri="{FF2B5EF4-FFF2-40B4-BE49-F238E27FC236}">
                  <a16:creationId xmlns:a16="http://schemas.microsoft.com/office/drawing/2014/main" id="{1B645076-8DEF-1F41-96BB-67C52CCFE9F1}"/>
                </a:ext>
              </a:extLst>
            </p:cNvPr>
            <p:cNvSpPr/>
            <p:nvPr/>
          </p:nvSpPr>
          <p:spPr>
            <a:xfrm>
              <a:off x="4937274" y="-261842"/>
              <a:ext cx="606133" cy="365760"/>
            </a:xfrm>
            <a:prstGeom prst="rect">
              <a:avLst/>
            </a:prstGeom>
            <a:solidFill>
              <a:srgbClr val="C00000"/>
            </a:solidFill>
            <a:ln w="12700">
              <a:no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wrap="square"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FNAS</a:t>
              </a:r>
            </a:p>
          </p:txBody>
        </p:sp>
        <p:cxnSp>
          <p:nvCxnSpPr>
            <p:cNvPr id="984" name="直接连接符 48">
              <a:extLst>
                <a:ext uri="{FF2B5EF4-FFF2-40B4-BE49-F238E27FC236}">
                  <a16:creationId xmlns:a16="http://schemas.microsoft.com/office/drawing/2014/main" id="{984141BA-A8CD-3942-90C5-3A4181730AD8}"/>
                </a:ext>
              </a:extLst>
            </p:cNvPr>
            <p:cNvCxnSpPr>
              <a:cxnSpLocks/>
              <a:stCxn id="985" idx="0"/>
              <a:endCxn id="983" idx="2"/>
            </p:cNvCxnSpPr>
            <p:nvPr/>
          </p:nvCxnSpPr>
          <p:spPr bwMode="auto">
            <a:xfrm flipV="1">
              <a:off x="5026957" y="103918"/>
              <a:ext cx="213384" cy="680068"/>
            </a:xfrm>
            <a:prstGeom prst="line">
              <a:avLst/>
            </a:prstGeom>
            <a:solidFill>
              <a:schemeClr val="accent1"/>
            </a:solidFill>
            <a:ln w="9525" cap="flat" cmpd="sng" algn="ctr">
              <a:solidFill>
                <a:srgbClr val="C00000"/>
              </a:solidFill>
              <a:prstDash val="solid"/>
              <a:round/>
              <a:headEnd type="none" w="med" len="med"/>
              <a:tailEnd type="none" w="med" len="med"/>
            </a:ln>
            <a:effectLst/>
          </p:spPr>
        </p:cxnSp>
        <p:sp>
          <p:nvSpPr>
            <p:cNvPr id="985" name="椭圆 51">
              <a:extLst>
                <a:ext uri="{FF2B5EF4-FFF2-40B4-BE49-F238E27FC236}">
                  <a16:creationId xmlns:a16="http://schemas.microsoft.com/office/drawing/2014/main" id="{38656F57-1627-874A-A60B-D50E79229857}"/>
                </a:ext>
              </a:extLst>
            </p:cNvPr>
            <p:cNvSpPr/>
            <p:nvPr/>
          </p:nvSpPr>
          <p:spPr bwMode="auto">
            <a:xfrm>
              <a:off x="4981237" y="783986"/>
              <a:ext cx="91440" cy="914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377"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pitchFamily="-108" charset="-128"/>
                <a:cs typeface="Times New Roman" panose="02020603050405020304" pitchFamily="18" charset="0"/>
              </a:endParaRPr>
            </a:p>
          </p:txBody>
        </p:sp>
      </p:grpSp>
      <p:grpSp>
        <p:nvGrpSpPr>
          <p:cNvPr id="937" name="组合 139">
            <a:extLst>
              <a:ext uri="{FF2B5EF4-FFF2-40B4-BE49-F238E27FC236}">
                <a16:creationId xmlns:a16="http://schemas.microsoft.com/office/drawing/2014/main" id="{8D264ED1-5FE9-9F4A-A8CE-ECD6F88D9468}"/>
              </a:ext>
            </a:extLst>
          </p:cNvPr>
          <p:cNvGrpSpPr/>
          <p:nvPr/>
        </p:nvGrpSpPr>
        <p:grpSpPr>
          <a:xfrm>
            <a:off x="6480069" y="1675764"/>
            <a:ext cx="1274172" cy="595819"/>
            <a:chOff x="5983134" y="-4133717"/>
            <a:chExt cx="1274172" cy="595819"/>
          </a:xfrm>
        </p:grpSpPr>
        <p:sp>
          <p:nvSpPr>
            <p:cNvPr id="980" name="矩形 99">
              <a:extLst>
                <a:ext uri="{FF2B5EF4-FFF2-40B4-BE49-F238E27FC236}">
                  <a16:creationId xmlns:a16="http://schemas.microsoft.com/office/drawing/2014/main" id="{084148A1-6E4C-2E40-886B-7AC362C3FB9D}"/>
                </a:ext>
              </a:extLst>
            </p:cNvPr>
            <p:cNvSpPr/>
            <p:nvPr/>
          </p:nvSpPr>
          <p:spPr>
            <a:xfrm>
              <a:off x="5983134" y="-4133717"/>
              <a:ext cx="1274172" cy="276999"/>
            </a:xfrm>
            <a:prstGeom prst="rect">
              <a:avLst/>
            </a:prstGeom>
            <a:ln/>
          </p:spPr>
          <p:style>
            <a:lnRef idx="0">
              <a:schemeClr val="accent3"/>
            </a:lnRef>
            <a:fillRef idx="3">
              <a:schemeClr val="accent3"/>
            </a:fillRef>
            <a:effectRef idx="3">
              <a:schemeClr val="accent3"/>
            </a:effectRef>
            <a:fontRef idx="minor">
              <a:schemeClr val="lt1"/>
            </a:fontRef>
          </p:style>
          <p:txBody>
            <a:bodyPr wrap="square"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solidFill>
                  <a:effectLst/>
                  <a:uLnTx/>
                  <a:uFillTx/>
                  <a:latin typeface="Calibri"/>
                  <a:ea typeface="宋体" panose="02010600030101010101" pitchFamily="2" charset="-122"/>
                  <a:cs typeface="Times New Roman" panose="02020603050405020304" pitchFamily="18" charset="0"/>
                </a:rPr>
                <a:t>FPGA/DNN</a:t>
              </a:r>
              <a:r>
                <a:rPr kumimoji="0" lang="zh-CN" altLang="en-US" sz="1200" b="0" i="0" u="none" strike="noStrike" kern="1200" cap="none" spc="0" normalizeH="0" baseline="0" noProof="0" dirty="0">
                  <a:ln>
                    <a:noFill/>
                  </a:ln>
                  <a:solidFill>
                    <a:schemeClr val="bg1"/>
                  </a:solidFill>
                  <a:effectLst/>
                  <a:uLnTx/>
                  <a:uFillTx/>
                  <a:latin typeface="Calibri"/>
                  <a:ea typeface="宋体" panose="02010600030101010101" pitchFamily="2" charset="-122"/>
                  <a:cs typeface="Times New Roman" panose="02020603050405020304" pitchFamily="18" charset="0"/>
                </a:rPr>
                <a:t> </a:t>
              </a:r>
              <a:r>
                <a:rPr kumimoji="0" lang="en-US" altLang="zh-CN" sz="1200" b="0" i="0" u="none" strike="noStrike" kern="1200" cap="none" spc="0" normalizeH="0" baseline="0" noProof="0" dirty="0">
                  <a:ln>
                    <a:noFill/>
                  </a:ln>
                  <a:solidFill>
                    <a:schemeClr val="bg1"/>
                  </a:solidFill>
                  <a:effectLst/>
                  <a:uLnTx/>
                  <a:uFillTx/>
                  <a:latin typeface="Calibri"/>
                  <a:ea typeface="宋体" panose="02010600030101010101" pitchFamily="2" charset="-122"/>
                  <a:cs typeface="Times New Roman" panose="02020603050405020304" pitchFamily="18" charset="0"/>
                </a:rPr>
                <a:t>(UIUC)</a:t>
              </a:r>
            </a:p>
          </p:txBody>
        </p:sp>
        <p:cxnSp>
          <p:nvCxnSpPr>
            <p:cNvPr id="981" name="直接连接符 100">
              <a:extLst>
                <a:ext uri="{FF2B5EF4-FFF2-40B4-BE49-F238E27FC236}">
                  <a16:creationId xmlns:a16="http://schemas.microsoft.com/office/drawing/2014/main" id="{96ED6A0C-7618-454C-A2B5-8DBD8CAE31D9}"/>
                </a:ext>
              </a:extLst>
            </p:cNvPr>
            <p:cNvCxnSpPr>
              <a:cxnSpLocks/>
              <a:stCxn id="982" idx="0"/>
              <a:endCxn id="980" idx="2"/>
            </p:cNvCxnSpPr>
            <p:nvPr/>
          </p:nvCxnSpPr>
          <p:spPr bwMode="auto">
            <a:xfrm flipV="1">
              <a:off x="6619243" y="-3856718"/>
              <a:ext cx="977" cy="227380"/>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sp>
          <p:nvSpPr>
            <p:cNvPr id="982" name="椭圆 103">
              <a:extLst>
                <a:ext uri="{FF2B5EF4-FFF2-40B4-BE49-F238E27FC236}">
                  <a16:creationId xmlns:a16="http://schemas.microsoft.com/office/drawing/2014/main" id="{81394B55-0B53-2C49-A21F-589DF06926D5}"/>
                </a:ext>
              </a:extLst>
            </p:cNvPr>
            <p:cNvSpPr/>
            <p:nvPr/>
          </p:nvSpPr>
          <p:spPr bwMode="auto">
            <a:xfrm>
              <a:off x="6573523" y="-3629338"/>
              <a:ext cx="91440" cy="9144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914377"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pitchFamily="-108" charset="-128"/>
                <a:cs typeface="Times New Roman" panose="02020603050405020304" pitchFamily="18" charset="0"/>
              </a:endParaRPr>
            </a:p>
          </p:txBody>
        </p:sp>
      </p:grpSp>
      <p:grpSp>
        <p:nvGrpSpPr>
          <p:cNvPr id="938" name="组合 151">
            <a:extLst>
              <a:ext uri="{FF2B5EF4-FFF2-40B4-BE49-F238E27FC236}">
                <a16:creationId xmlns:a16="http://schemas.microsoft.com/office/drawing/2014/main" id="{E0FBCED5-FDB7-4347-846E-4B1E9271A3CB}"/>
              </a:ext>
            </a:extLst>
          </p:cNvPr>
          <p:cNvGrpSpPr/>
          <p:nvPr/>
        </p:nvGrpSpPr>
        <p:grpSpPr>
          <a:xfrm>
            <a:off x="9347374" y="1671065"/>
            <a:ext cx="1402112" cy="590252"/>
            <a:chOff x="7206773" y="-1893538"/>
            <a:chExt cx="1402112" cy="590252"/>
          </a:xfrm>
        </p:grpSpPr>
        <p:sp>
          <p:nvSpPr>
            <p:cNvPr id="977" name="矩形 152">
              <a:extLst>
                <a:ext uri="{FF2B5EF4-FFF2-40B4-BE49-F238E27FC236}">
                  <a16:creationId xmlns:a16="http://schemas.microsoft.com/office/drawing/2014/main" id="{9C94A0C0-7F3E-4141-A94A-85DDF7F5DD42}"/>
                </a:ext>
              </a:extLst>
            </p:cNvPr>
            <p:cNvSpPr/>
            <p:nvPr/>
          </p:nvSpPr>
          <p:spPr>
            <a:xfrm>
              <a:off x="7206773" y="-1893538"/>
              <a:ext cx="1402112" cy="27699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solidFill>
                  <a:effectLst/>
                  <a:uLnTx/>
                  <a:uFillTx/>
                  <a:latin typeface="Calibri"/>
                  <a:ea typeface="宋体" panose="02010600030101010101" pitchFamily="2" charset="-122"/>
                  <a:cs typeface="Times New Roman" panose="02020603050405020304" pitchFamily="18" charset="0"/>
                </a:rPr>
                <a:t>HW/CNN</a:t>
              </a:r>
              <a:r>
                <a:rPr kumimoji="0" lang="zh-CN" altLang="en-US" sz="1200" b="0" i="0" u="none" strike="noStrike" kern="1200" cap="none" spc="0" normalizeH="0" baseline="0" noProof="0" dirty="0">
                  <a:ln>
                    <a:noFill/>
                  </a:ln>
                  <a:solidFill>
                    <a:schemeClr val="bg1"/>
                  </a:solidFill>
                  <a:effectLst/>
                  <a:uLnTx/>
                  <a:uFillTx/>
                  <a:latin typeface="Calibri"/>
                  <a:ea typeface="宋体" panose="02010600030101010101" pitchFamily="2" charset="-122"/>
                  <a:cs typeface="Times New Roman" panose="02020603050405020304" pitchFamily="18" charset="0"/>
                </a:rPr>
                <a:t> </a:t>
              </a:r>
              <a:r>
                <a:rPr kumimoji="0" lang="en-US" altLang="zh-CN" sz="1200" b="0" i="0" u="none" strike="noStrike" kern="1200" cap="none" spc="0" normalizeH="0" baseline="0" noProof="0" dirty="0">
                  <a:ln>
                    <a:noFill/>
                  </a:ln>
                  <a:solidFill>
                    <a:schemeClr val="bg1"/>
                  </a:solidFill>
                  <a:effectLst/>
                  <a:uLnTx/>
                  <a:uFillTx/>
                  <a:latin typeface="Calibri"/>
                  <a:ea typeface="宋体" panose="02010600030101010101" pitchFamily="2" charset="-122"/>
                  <a:cs typeface="Times New Roman" panose="02020603050405020304" pitchFamily="18" charset="0"/>
                </a:rPr>
                <a:t>(Samsung)</a:t>
              </a:r>
            </a:p>
          </p:txBody>
        </p:sp>
        <p:cxnSp>
          <p:nvCxnSpPr>
            <p:cNvPr id="978" name="直接连接符 153">
              <a:extLst>
                <a:ext uri="{FF2B5EF4-FFF2-40B4-BE49-F238E27FC236}">
                  <a16:creationId xmlns:a16="http://schemas.microsoft.com/office/drawing/2014/main" id="{DEDBDBD8-1E35-7344-9864-154C97BCA169}"/>
                </a:ext>
              </a:extLst>
            </p:cNvPr>
            <p:cNvCxnSpPr>
              <a:cxnSpLocks/>
              <a:stCxn id="979" idx="0"/>
              <a:endCxn id="977" idx="2"/>
            </p:cNvCxnSpPr>
            <p:nvPr/>
          </p:nvCxnSpPr>
          <p:spPr bwMode="auto">
            <a:xfrm flipV="1">
              <a:off x="7781032" y="-1616539"/>
              <a:ext cx="126797" cy="212322"/>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sp>
          <p:nvSpPr>
            <p:cNvPr id="979" name="椭圆 154">
              <a:extLst>
                <a:ext uri="{FF2B5EF4-FFF2-40B4-BE49-F238E27FC236}">
                  <a16:creationId xmlns:a16="http://schemas.microsoft.com/office/drawing/2014/main" id="{88B279B4-7125-0544-86F5-4735C0F27CAF}"/>
                </a:ext>
              </a:extLst>
            </p:cNvPr>
            <p:cNvSpPr/>
            <p:nvPr/>
          </p:nvSpPr>
          <p:spPr bwMode="auto">
            <a:xfrm>
              <a:off x="7730566" y="-1404217"/>
              <a:ext cx="100931" cy="100931"/>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914377"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pitchFamily="-108" charset="-128"/>
                <a:cs typeface="Times New Roman" panose="02020603050405020304" pitchFamily="18" charset="0"/>
              </a:endParaRPr>
            </a:p>
          </p:txBody>
        </p:sp>
      </p:grpSp>
      <p:cxnSp>
        <p:nvCxnSpPr>
          <p:cNvPr id="939" name="直接连接符 12">
            <a:extLst>
              <a:ext uri="{FF2B5EF4-FFF2-40B4-BE49-F238E27FC236}">
                <a16:creationId xmlns:a16="http://schemas.microsoft.com/office/drawing/2014/main" id="{D8D78E09-D3C5-5741-95E9-BEE306AF18F7}"/>
              </a:ext>
            </a:extLst>
          </p:cNvPr>
          <p:cNvCxnSpPr>
            <a:cxnSpLocks/>
          </p:cNvCxnSpPr>
          <p:nvPr/>
        </p:nvCxnSpPr>
        <p:spPr bwMode="auto">
          <a:xfrm>
            <a:off x="3273190" y="2103478"/>
            <a:ext cx="0" cy="13716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960" name="Rectangle 130">
            <a:extLst>
              <a:ext uri="{FF2B5EF4-FFF2-40B4-BE49-F238E27FC236}">
                <a16:creationId xmlns:a16="http://schemas.microsoft.com/office/drawing/2014/main" id="{CC391AA0-1B38-044F-8414-3E1DDCF0759A}"/>
              </a:ext>
            </a:extLst>
          </p:cNvPr>
          <p:cNvSpPr/>
          <p:nvPr/>
        </p:nvSpPr>
        <p:spPr>
          <a:xfrm>
            <a:off x="3144796" y="2583635"/>
            <a:ext cx="2457292"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Times New Roman" panose="02020603050405020304" pitchFamily="18" charset="0"/>
              </a:rPr>
              <a:t>II.</a:t>
            </a: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a:ln>
                  <a:noFill/>
                </a:ln>
                <a:solidFill>
                  <a:srgbClr val="F79646"/>
                </a:solidFill>
                <a:effectLst/>
                <a:uLnTx/>
                <a:uFillTx/>
                <a:latin typeface="Calibri"/>
                <a:ea typeface="宋体" panose="02010600030101010101" pitchFamily="2" charset="-122"/>
                <a:cs typeface="Times New Roman" panose="02020603050405020304" pitchFamily="18" charset="0"/>
              </a:rPr>
              <a:t>NAS</a:t>
            </a: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Times New Roman" panose="02020603050405020304" pitchFamily="18" charset="0"/>
              </a:rPr>
              <a:t> and </a:t>
            </a:r>
            <a:r>
              <a:rPr kumimoji="0" lang="en-US" altLang="zh-CN" sz="1600" b="0" i="0" u="none" strike="noStrike" kern="1200" cap="none" spc="0" normalizeH="0" baseline="0" noProof="0" dirty="0">
                <a:ln>
                  <a:noFill/>
                </a:ln>
                <a:solidFill>
                  <a:srgbClr val="4BACC6">
                    <a:lumMod val="50000"/>
                  </a:srgbClr>
                </a:solidFill>
                <a:effectLst/>
                <a:uLnTx/>
                <a:uFillTx/>
                <a:latin typeface="Calibri"/>
                <a:ea typeface="宋体" panose="02010600030101010101" pitchFamily="2" charset="-122"/>
                <a:cs typeface="Times New Roman" panose="02020603050405020304" pitchFamily="18" charset="0"/>
              </a:rPr>
              <a:t>HW-Aware NAS</a:t>
            </a:r>
            <a:endParaRPr kumimoji="0" lang="zh-CN" altLang="en-US" sz="1600" b="0" i="0" u="none" strike="noStrike" kern="1200" cap="none" spc="0" normalizeH="0" baseline="0" noProof="0" dirty="0">
              <a:ln>
                <a:noFill/>
              </a:ln>
              <a:solidFill>
                <a:srgbClr val="4BACC6">
                  <a:lumMod val="50000"/>
                </a:srgbClr>
              </a:solidFill>
              <a:effectLst/>
              <a:uLnTx/>
              <a:uFillTx/>
              <a:latin typeface="Calibri"/>
              <a:ea typeface="宋体" panose="02010600030101010101" pitchFamily="2" charset="-122"/>
              <a:cs typeface="+mn-cs"/>
            </a:endParaRPr>
          </a:p>
        </p:txBody>
      </p:sp>
      <p:grpSp>
        <p:nvGrpSpPr>
          <p:cNvPr id="962" name="组合 172">
            <a:extLst>
              <a:ext uri="{FF2B5EF4-FFF2-40B4-BE49-F238E27FC236}">
                <a16:creationId xmlns:a16="http://schemas.microsoft.com/office/drawing/2014/main" id="{5F36A537-A6DE-FC45-B1EC-1612F3F4B566}"/>
              </a:ext>
            </a:extLst>
          </p:cNvPr>
          <p:cNvGrpSpPr/>
          <p:nvPr/>
        </p:nvGrpSpPr>
        <p:grpSpPr>
          <a:xfrm>
            <a:off x="3395184" y="1704239"/>
            <a:ext cx="2082267" cy="556841"/>
            <a:chOff x="4417590" y="4904103"/>
            <a:chExt cx="2082267" cy="556841"/>
          </a:xfrm>
        </p:grpSpPr>
        <p:sp>
          <p:nvSpPr>
            <p:cNvPr id="972" name="椭圆 109">
              <a:extLst>
                <a:ext uri="{FF2B5EF4-FFF2-40B4-BE49-F238E27FC236}">
                  <a16:creationId xmlns:a16="http://schemas.microsoft.com/office/drawing/2014/main" id="{CA5F9709-5A85-9C4C-8867-CE27071E1DF9}"/>
                </a:ext>
              </a:extLst>
            </p:cNvPr>
            <p:cNvSpPr/>
            <p:nvPr/>
          </p:nvSpPr>
          <p:spPr bwMode="auto">
            <a:xfrm flipH="1">
              <a:off x="6410433" y="5371922"/>
              <a:ext cx="89424" cy="89022"/>
            </a:xfrm>
            <a:prstGeom prst="ellipse">
              <a:avLst/>
            </a:prstGeom>
            <a:solidFill>
              <a:schemeClr val="accent5">
                <a:lumMod val="75000"/>
              </a:schemeClr>
            </a:solidFill>
            <a:ln w="6350" cap="flat" cmpd="sng" algn="ctr">
              <a:solidFill>
                <a:schemeClr val="accent5">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377"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ＭＳ Ｐゴシック" pitchFamily="-108" charset="-128"/>
                <a:cs typeface="Times New Roman" panose="02020603050405020304" pitchFamily="18" charset="0"/>
              </a:endParaRPr>
            </a:p>
          </p:txBody>
        </p:sp>
        <p:cxnSp>
          <p:nvCxnSpPr>
            <p:cNvPr id="973" name="直接连接符 114">
              <a:extLst>
                <a:ext uri="{FF2B5EF4-FFF2-40B4-BE49-F238E27FC236}">
                  <a16:creationId xmlns:a16="http://schemas.microsoft.com/office/drawing/2014/main" id="{8D7E7005-D599-E642-9357-BAF91CC5D77F}"/>
                </a:ext>
              </a:extLst>
            </p:cNvPr>
            <p:cNvCxnSpPr>
              <a:cxnSpLocks/>
              <a:stCxn id="974" idx="2"/>
              <a:endCxn id="972" idx="7"/>
            </p:cNvCxnSpPr>
            <p:nvPr/>
          </p:nvCxnSpPr>
          <p:spPr bwMode="auto">
            <a:xfrm>
              <a:off x="4805920" y="5265612"/>
              <a:ext cx="1617609" cy="119347"/>
            </a:xfrm>
            <a:prstGeom prst="line">
              <a:avLst/>
            </a:prstGeom>
            <a:solidFill>
              <a:schemeClr val="accent5">
                <a:lumMod val="50000"/>
              </a:schemeClr>
            </a:solidFill>
            <a:ln>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4" name="矩形 117">
              <a:extLst>
                <a:ext uri="{FF2B5EF4-FFF2-40B4-BE49-F238E27FC236}">
                  <a16:creationId xmlns:a16="http://schemas.microsoft.com/office/drawing/2014/main" id="{AC2D923E-2CC8-5A48-A9FC-E0D395A85BD3}"/>
                </a:ext>
              </a:extLst>
            </p:cNvPr>
            <p:cNvSpPr/>
            <p:nvPr/>
          </p:nvSpPr>
          <p:spPr>
            <a:xfrm>
              <a:off x="4417590" y="4904103"/>
              <a:ext cx="776659" cy="361509"/>
            </a:xfrm>
            <a:prstGeom prst="rect">
              <a:avLst/>
            </a:prstGeom>
            <a:solidFill>
              <a:schemeClr val="accent5">
                <a:lumMod val="75000"/>
              </a:schemeClr>
            </a:solidFill>
            <a:ln w="12700">
              <a:noFill/>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square" lIns="0" tIns="0" rIns="0" bIns="0">
              <a:spAutoFit/>
            </a:bodyPr>
            <a:lstStyle/>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white"/>
                  </a:solidFill>
                  <a:effectLst/>
                  <a:uLnTx/>
                  <a:uFillTx/>
                  <a:latin typeface="Calibri"/>
                  <a:ea typeface="宋体" panose="02010600030101010101" pitchFamily="2" charset="-122"/>
                  <a:cs typeface="Times New Roman" panose="02020603050405020304" pitchFamily="18" charset="0"/>
                </a:rPr>
                <a:t>MnasNet</a:t>
              </a:r>
              <a:endParaRPr kumimoji="0" lang="en-US" altLang="zh-CN"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from Google</a:t>
              </a:r>
            </a:p>
          </p:txBody>
        </p:sp>
      </p:grpSp>
      <p:grpSp>
        <p:nvGrpSpPr>
          <p:cNvPr id="963" name="组合 173">
            <a:extLst>
              <a:ext uri="{FF2B5EF4-FFF2-40B4-BE49-F238E27FC236}">
                <a16:creationId xmlns:a16="http://schemas.microsoft.com/office/drawing/2014/main" id="{348D3CB7-3334-6F49-B3D7-BD60A8052CB2}"/>
              </a:ext>
            </a:extLst>
          </p:cNvPr>
          <p:cNvGrpSpPr/>
          <p:nvPr/>
        </p:nvGrpSpPr>
        <p:grpSpPr>
          <a:xfrm>
            <a:off x="4229526" y="1697652"/>
            <a:ext cx="1556022" cy="562399"/>
            <a:chOff x="5251932" y="4897516"/>
            <a:chExt cx="1556022" cy="562399"/>
          </a:xfrm>
        </p:grpSpPr>
        <p:sp>
          <p:nvSpPr>
            <p:cNvPr id="969" name="椭圆 109">
              <a:extLst>
                <a:ext uri="{FF2B5EF4-FFF2-40B4-BE49-F238E27FC236}">
                  <a16:creationId xmlns:a16="http://schemas.microsoft.com/office/drawing/2014/main" id="{1C49467D-B51E-E747-BC44-A98D745D1091}"/>
                </a:ext>
              </a:extLst>
            </p:cNvPr>
            <p:cNvSpPr/>
            <p:nvPr/>
          </p:nvSpPr>
          <p:spPr bwMode="auto">
            <a:xfrm flipH="1">
              <a:off x="6718530" y="5370893"/>
              <a:ext cx="89424" cy="89022"/>
            </a:xfrm>
            <a:prstGeom prst="ellipse">
              <a:avLst/>
            </a:prstGeom>
            <a:solidFill>
              <a:schemeClr val="accent5">
                <a:lumMod val="75000"/>
              </a:schemeClr>
            </a:solidFill>
            <a:ln w="6350" cap="flat" cmpd="sng" algn="ctr">
              <a:solidFill>
                <a:schemeClr val="accent5">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377"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ＭＳ Ｐゴシック" pitchFamily="-108" charset="-128"/>
                <a:cs typeface="Times New Roman" panose="02020603050405020304" pitchFamily="18" charset="0"/>
              </a:endParaRPr>
            </a:p>
          </p:txBody>
        </p:sp>
        <p:sp>
          <p:nvSpPr>
            <p:cNvPr id="970" name="矩形 120">
              <a:extLst>
                <a:ext uri="{FF2B5EF4-FFF2-40B4-BE49-F238E27FC236}">
                  <a16:creationId xmlns:a16="http://schemas.microsoft.com/office/drawing/2014/main" id="{D2E72B17-4E7B-1C45-92B6-C4D6430AB2B0}"/>
                </a:ext>
              </a:extLst>
            </p:cNvPr>
            <p:cNvSpPr/>
            <p:nvPr/>
          </p:nvSpPr>
          <p:spPr>
            <a:xfrm>
              <a:off x="5251932" y="4897516"/>
              <a:ext cx="863748" cy="361509"/>
            </a:xfrm>
            <a:prstGeom prst="rect">
              <a:avLst/>
            </a:prstGeom>
            <a:solidFill>
              <a:schemeClr val="accent5">
                <a:lumMod val="75000"/>
              </a:schemeClr>
            </a:solidFill>
            <a:ln w="12700">
              <a:noFill/>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square" lIns="0" tIns="0" rIns="0" bIns="0">
              <a:spAutoFit/>
            </a:bodyPr>
            <a:lstStyle/>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white"/>
                  </a:solidFill>
                  <a:effectLst/>
                  <a:uLnTx/>
                  <a:uFillTx/>
                  <a:latin typeface="Calibri"/>
                  <a:ea typeface="宋体" panose="02010600030101010101" pitchFamily="2" charset="-122"/>
                  <a:cs typeface="Times New Roman" panose="02020603050405020304" pitchFamily="18" charset="0"/>
                </a:rPr>
                <a:t>proxylessNAS</a:t>
              </a:r>
              <a:endParaRPr kumimoji="0" lang="en-US" altLang="zh-CN"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from MIT</a:t>
              </a:r>
            </a:p>
          </p:txBody>
        </p:sp>
        <p:cxnSp>
          <p:nvCxnSpPr>
            <p:cNvPr id="971" name="直接连接符 123">
              <a:extLst>
                <a:ext uri="{FF2B5EF4-FFF2-40B4-BE49-F238E27FC236}">
                  <a16:creationId xmlns:a16="http://schemas.microsoft.com/office/drawing/2014/main" id="{431D067B-ADAA-3D45-A0B5-7117A2E6D1CF}"/>
                </a:ext>
              </a:extLst>
            </p:cNvPr>
            <p:cNvCxnSpPr>
              <a:cxnSpLocks/>
              <a:stCxn id="970" idx="2"/>
              <a:endCxn id="969" idx="7"/>
            </p:cNvCxnSpPr>
            <p:nvPr/>
          </p:nvCxnSpPr>
          <p:spPr bwMode="auto">
            <a:xfrm>
              <a:off x="5683806" y="5259025"/>
              <a:ext cx="1047820" cy="124905"/>
            </a:xfrm>
            <a:prstGeom prst="line">
              <a:avLst/>
            </a:prstGeom>
            <a:solidFill>
              <a:schemeClr val="accent5">
                <a:lumMod val="50000"/>
              </a:schemeClr>
            </a:solidFill>
            <a:ln>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64" name="组合 174">
            <a:extLst>
              <a:ext uri="{FF2B5EF4-FFF2-40B4-BE49-F238E27FC236}">
                <a16:creationId xmlns:a16="http://schemas.microsoft.com/office/drawing/2014/main" id="{CC2C4CB0-CF22-834A-B563-0FCE3092F976}"/>
              </a:ext>
            </a:extLst>
          </p:cNvPr>
          <p:cNvGrpSpPr/>
          <p:nvPr/>
        </p:nvGrpSpPr>
        <p:grpSpPr>
          <a:xfrm>
            <a:off x="5163150" y="1705078"/>
            <a:ext cx="770292" cy="554540"/>
            <a:chOff x="6185556" y="4904942"/>
            <a:chExt cx="770292" cy="554540"/>
          </a:xfrm>
        </p:grpSpPr>
        <p:sp>
          <p:nvSpPr>
            <p:cNvPr id="966" name="椭圆 109">
              <a:extLst>
                <a:ext uri="{FF2B5EF4-FFF2-40B4-BE49-F238E27FC236}">
                  <a16:creationId xmlns:a16="http://schemas.microsoft.com/office/drawing/2014/main" id="{2E51A72D-F0A1-C343-90D3-BC0EC911CE06}"/>
                </a:ext>
              </a:extLst>
            </p:cNvPr>
            <p:cNvSpPr/>
            <p:nvPr/>
          </p:nvSpPr>
          <p:spPr bwMode="auto">
            <a:xfrm flipH="1">
              <a:off x="6829932" y="5370460"/>
              <a:ext cx="89424" cy="89022"/>
            </a:xfrm>
            <a:prstGeom prst="ellipse">
              <a:avLst/>
            </a:prstGeom>
            <a:solidFill>
              <a:schemeClr val="accent5">
                <a:lumMod val="75000"/>
              </a:schemeClr>
            </a:solidFill>
            <a:ln w="6350" cap="flat" cmpd="sng" algn="ctr">
              <a:solidFill>
                <a:schemeClr val="accent5">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377"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ＭＳ Ｐゴシック" pitchFamily="-108" charset="-128"/>
                <a:cs typeface="Times New Roman" panose="02020603050405020304" pitchFamily="18" charset="0"/>
              </a:endParaRPr>
            </a:p>
          </p:txBody>
        </p:sp>
        <p:sp>
          <p:nvSpPr>
            <p:cNvPr id="967" name="矩形 122">
              <a:extLst>
                <a:ext uri="{FF2B5EF4-FFF2-40B4-BE49-F238E27FC236}">
                  <a16:creationId xmlns:a16="http://schemas.microsoft.com/office/drawing/2014/main" id="{4BE4BDA3-46BA-1A46-864E-06D6746C907D}"/>
                </a:ext>
              </a:extLst>
            </p:cNvPr>
            <p:cNvSpPr/>
            <p:nvPr/>
          </p:nvSpPr>
          <p:spPr>
            <a:xfrm>
              <a:off x="6185556" y="4904942"/>
              <a:ext cx="770292" cy="361509"/>
            </a:xfrm>
            <a:prstGeom prst="rect">
              <a:avLst/>
            </a:prstGeom>
            <a:solidFill>
              <a:schemeClr val="accent5">
                <a:lumMod val="75000"/>
              </a:schemeClr>
            </a:solidFill>
            <a:ln w="12700">
              <a:noFill/>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square" lIns="0" tIns="0" rIns="0" bIns="0">
              <a:spAutoFit/>
            </a:bodyPr>
            <a:lstStyle/>
            <a:p>
              <a:pPr marL="0" marR="0" lvl="0" indent="0" algn="ctr" defTabSz="457200" rtl="0" eaLnBrk="1" fontAlgn="auto" latinLnBrk="0" hangingPunct="1">
                <a:lnSpc>
                  <a:spcPts val="14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white"/>
                  </a:solidFill>
                  <a:effectLst/>
                  <a:uLnTx/>
                  <a:uFillTx/>
                  <a:latin typeface="Calibri"/>
                  <a:ea typeface="宋体" panose="02010600030101010101" pitchFamily="2" charset="-122"/>
                  <a:cs typeface="Times New Roman" panose="02020603050405020304" pitchFamily="18" charset="0"/>
                </a:rPr>
                <a:t>FBNet</a:t>
              </a:r>
              <a:r>
                <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 </a:t>
              </a:r>
              <a:r>
                <a:rPr kumimoji="0" lang="en-US" altLang="zh-CN"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from UCB FB</a:t>
              </a:r>
            </a:p>
          </p:txBody>
        </p:sp>
        <p:cxnSp>
          <p:nvCxnSpPr>
            <p:cNvPr id="968" name="直接连接符 126">
              <a:extLst>
                <a:ext uri="{FF2B5EF4-FFF2-40B4-BE49-F238E27FC236}">
                  <a16:creationId xmlns:a16="http://schemas.microsoft.com/office/drawing/2014/main" id="{2764DFAD-CC04-D54C-81F1-463EA4902283}"/>
                </a:ext>
              </a:extLst>
            </p:cNvPr>
            <p:cNvCxnSpPr>
              <a:cxnSpLocks/>
              <a:stCxn id="967" idx="2"/>
              <a:endCxn id="966" idx="0"/>
            </p:cNvCxnSpPr>
            <p:nvPr/>
          </p:nvCxnSpPr>
          <p:spPr bwMode="auto">
            <a:xfrm>
              <a:off x="6570702" y="5266451"/>
              <a:ext cx="303942" cy="104009"/>
            </a:xfrm>
            <a:prstGeom prst="line">
              <a:avLst/>
            </a:prstGeom>
            <a:solidFill>
              <a:schemeClr val="accent5">
                <a:lumMod val="50000"/>
              </a:schemeClr>
            </a:solidFill>
            <a:ln>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1" name="组合 90">
            <a:extLst>
              <a:ext uri="{FF2B5EF4-FFF2-40B4-BE49-F238E27FC236}">
                <a16:creationId xmlns:a16="http://schemas.microsoft.com/office/drawing/2014/main" id="{E884CB1D-E8AE-0E4D-92DE-A20D80D06D5D}"/>
              </a:ext>
            </a:extLst>
          </p:cNvPr>
          <p:cNvGrpSpPr/>
          <p:nvPr/>
        </p:nvGrpSpPr>
        <p:grpSpPr>
          <a:xfrm>
            <a:off x="6793065" y="1133856"/>
            <a:ext cx="1937366" cy="1128952"/>
            <a:chOff x="10356958" y="-855808"/>
            <a:chExt cx="1937366" cy="1128952"/>
          </a:xfrm>
        </p:grpSpPr>
        <p:sp>
          <p:nvSpPr>
            <p:cNvPr id="957" name="矩形 91">
              <a:extLst>
                <a:ext uri="{FF2B5EF4-FFF2-40B4-BE49-F238E27FC236}">
                  <a16:creationId xmlns:a16="http://schemas.microsoft.com/office/drawing/2014/main" id="{7EA998EE-46E5-8348-803F-EDB1BF05A382}"/>
                </a:ext>
              </a:extLst>
            </p:cNvPr>
            <p:cNvSpPr/>
            <p:nvPr/>
          </p:nvSpPr>
          <p:spPr>
            <a:xfrm>
              <a:off x="10356958" y="-855808"/>
              <a:ext cx="1937366" cy="365760"/>
            </a:xfrm>
            <a:prstGeom prst="rect">
              <a:avLst/>
            </a:prstGeom>
            <a:solidFill>
              <a:srgbClr val="C00000"/>
            </a:solidFill>
            <a:ln w="12700">
              <a:no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wrap="square"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HW/SW Co-Exploration</a:t>
              </a:r>
            </a:p>
          </p:txBody>
        </p:sp>
        <p:cxnSp>
          <p:nvCxnSpPr>
            <p:cNvPr id="958" name="直接连接符 92">
              <a:extLst>
                <a:ext uri="{FF2B5EF4-FFF2-40B4-BE49-F238E27FC236}">
                  <a16:creationId xmlns:a16="http://schemas.microsoft.com/office/drawing/2014/main" id="{9BD19796-1622-4848-9182-3429AA80CD18}"/>
                </a:ext>
              </a:extLst>
            </p:cNvPr>
            <p:cNvCxnSpPr>
              <a:cxnSpLocks/>
              <a:stCxn id="959" idx="1"/>
              <a:endCxn id="957" idx="2"/>
            </p:cNvCxnSpPr>
            <p:nvPr/>
          </p:nvCxnSpPr>
          <p:spPr bwMode="auto">
            <a:xfrm flipH="1" flipV="1">
              <a:off x="11325641" y="-490048"/>
              <a:ext cx="180837" cy="685143"/>
            </a:xfrm>
            <a:prstGeom prst="line">
              <a:avLst/>
            </a:prstGeom>
            <a:solidFill>
              <a:schemeClr val="accent1"/>
            </a:solidFill>
            <a:ln w="9525" cap="flat" cmpd="sng" algn="ctr">
              <a:solidFill>
                <a:srgbClr val="C00000"/>
              </a:solidFill>
              <a:prstDash val="solid"/>
              <a:round/>
              <a:headEnd type="none" w="med" len="med"/>
              <a:tailEnd type="none" w="med" len="med"/>
            </a:ln>
            <a:effectLst/>
          </p:spPr>
        </p:cxnSp>
        <p:sp>
          <p:nvSpPr>
            <p:cNvPr id="959" name="椭圆 95">
              <a:extLst>
                <a:ext uri="{FF2B5EF4-FFF2-40B4-BE49-F238E27FC236}">
                  <a16:creationId xmlns:a16="http://schemas.microsoft.com/office/drawing/2014/main" id="{54F72478-F137-C244-81A6-E0B3031B5394}"/>
                </a:ext>
              </a:extLst>
            </p:cNvPr>
            <p:cNvSpPr/>
            <p:nvPr/>
          </p:nvSpPr>
          <p:spPr bwMode="auto">
            <a:xfrm>
              <a:off x="11493087" y="181704"/>
              <a:ext cx="91440" cy="914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377"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pitchFamily="-108" charset="-128"/>
                <a:cs typeface="Times New Roman" panose="02020603050405020304" pitchFamily="18" charset="0"/>
              </a:endParaRPr>
            </a:p>
          </p:txBody>
        </p:sp>
      </p:grpSp>
      <p:grpSp>
        <p:nvGrpSpPr>
          <p:cNvPr id="942" name="组合 155">
            <a:extLst>
              <a:ext uri="{FF2B5EF4-FFF2-40B4-BE49-F238E27FC236}">
                <a16:creationId xmlns:a16="http://schemas.microsoft.com/office/drawing/2014/main" id="{91C32BC2-1FE4-DB4C-8E25-A50C15644D31}"/>
              </a:ext>
            </a:extLst>
          </p:cNvPr>
          <p:cNvGrpSpPr/>
          <p:nvPr/>
        </p:nvGrpSpPr>
        <p:grpSpPr>
          <a:xfrm>
            <a:off x="8803872" y="1133856"/>
            <a:ext cx="764209" cy="1125097"/>
            <a:chOff x="10023458" y="-849125"/>
            <a:chExt cx="764209" cy="1125097"/>
          </a:xfrm>
        </p:grpSpPr>
        <p:sp>
          <p:nvSpPr>
            <p:cNvPr id="954" name="矩形 156">
              <a:extLst>
                <a:ext uri="{FF2B5EF4-FFF2-40B4-BE49-F238E27FC236}">
                  <a16:creationId xmlns:a16="http://schemas.microsoft.com/office/drawing/2014/main" id="{46EF1BE5-0D8F-E640-AFFA-8F9C096D39A5}"/>
                </a:ext>
              </a:extLst>
            </p:cNvPr>
            <p:cNvSpPr/>
            <p:nvPr/>
          </p:nvSpPr>
          <p:spPr>
            <a:xfrm>
              <a:off x="10023458" y="-849125"/>
              <a:ext cx="764209" cy="365760"/>
            </a:xfrm>
            <a:prstGeom prst="rect">
              <a:avLst/>
            </a:prstGeom>
            <a:solidFill>
              <a:srgbClr val="C00000"/>
            </a:solidFill>
            <a:ln w="12700">
              <a:no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wrap="square"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NANDS</a:t>
              </a:r>
              <a:endParaRPr kumimoji="0" lang="en-US" altLang="zh-CN"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cxnSp>
          <p:nvCxnSpPr>
            <p:cNvPr id="955" name="直接连接符 157">
              <a:extLst>
                <a:ext uri="{FF2B5EF4-FFF2-40B4-BE49-F238E27FC236}">
                  <a16:creationId xmlns:a16="http://schemas.microsoft.com/office/drawing/2014/main" id="{5577F61E-0253-1942-834E-A583C9031E2D}"/>
                </a:ext>
              </a:extLst>
            </p:cNvPr>
            <p:cNvCxnSpPr>
              <a:cxnSpLocks/>
              <a:stCxn id="956" idx="1"/>
              <a:endCxn id="954" idx="2"/>
            </p:cNvCxnSpPr>
            <p:nvPr/>
          </p:nvCxnSpPr>
          <p:spPr bwMode="auto">
            <a:xfrm flipH="1" flipV="1">
              <a:off x="10405563" y="-483365"/>
              <a:ext cx="172946" cy="681288"/>
            </a:xfrm>
            <a:prstGeom prst="line">
              <a:avLst/>
            </a:prstGeom>
            <a:solidFill>
              <a:schemeClr val="accent1"/>
            </a:solidFill>
            <a:ln w="9525" cap="flat" cmpd="sng" algn="ctr">
              <a:solidFill>
                <a:srgbClr val="C00000"/>
              </a:solidFill>
              <a:prstDash val="solid"/>
              <a:round/>
              <a:headEnd type="none" w="med" len="med"/>
              <a:tailEnd type="none" w="med" len="med"/>
            </a:ln>
            <a:effectLst/>
          </p:spPr>
        </p:cxnSp>
        <p:sp>
          <p:nvSpPr>
            <p:cNvPr id="956" name="椭圆 158">
              <a:extLst>
                <a:ext uri="{FF2B5EF4-FFF2-40B4-BE49-F238E27FC236}">
                  <a16:creationId xmlns:a16="http://schemas.microsoft.com/office/drawing/2014/main" id="{6A97C4D4-E9BB-954A-81B6-76F05C13BC41}"/>
                </a:ext>
              </a:extLst>
            </p:cNvPr>
            <p:cNvSpPr/>
            <p:nvPr/>
          </p:nvSpPr>
          <p:spPr bwMode="auto">
            <a:xfrm>
              <a:off x="10565118" y="184532"/>
              <a:ext cx="91440" cy="914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377"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pitchFamily="-108" charset="-128"/>
                <a:cs typeface="Times New Roman" panose="02020603050405020304" pitchFamily="18" charset="0"/>
              </a:endParaRPr>
            </a:p>
          </p:txBody>
        </p:sp>
      </p:grpSp>
      <p:grpSp>
        <p:nvGrpSpPr>
          <p:cNvPr id="943" name="组合 160">
            <a:extLst>
              <a:ext uri="{FF2B5EF4-FFF2-40B4-BE49-F238E27FC236}">
                <a16:creationId xmlns:a16="http://schemas.microsoft.com/office/drawing/2014/main" id="{F1C0C766-248F-DF45-96EC-0815CCBD5A24}"/>
              </a:ext>
            </a:extLst>
          </p:cNvPr>
          <p:cNvGrpSpPr/>
          <p:nvPr/>
        </p:nvGrpSpPr>
        <p:grpSpPr>
          <a:xfrm>
            <a:off x="9641522" y="1133856"/>
            <a:ext cx="764209" cy="1122838"/>
            <a:chOff x="8696555" y="-827874"/>
            <a:chExt cx="764209" cy="1122838"/>
          </a:xfrm>
        </p:grpSpPr>
        <p:sp>
          <p:nvSpPr>
            <p:cNvPr id="951" name="矩形 161">
              <a:extLst>
                <a:ext uri="{FF2B5EF4-FFF2-40B4-BE49-F238E27FC236}">
                  <a16:creationId xmlns:a16="http://schemas.microsoft.com/office/drawing/2014/main" id="{BB3F9C7C-A98E-7242-9700-F6B83FCCA66D}"/>
                </a:ext>
              </a:extLst>
            </p:cNvPr>
            <p:cNvSpPr/>
            <p:nvPr/>
          </p:nvSpPr>
          <p:spPr>
            <a:xfrm>
              <a:off x="8696555" y="-827874"/>
              <a:ext cx="764209" cy="365760"/>
            </a:xfrm>
            <a:prstGeom prst="rect">
              <a:avLst/>
            </a:prstGeom>
            <a:solidFill>
              <a:srgbClr val="C00000"/>
            </a:solidFill>
            <a:ln w="12700">
              <a:no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wrap="square"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NASAIC</a:t>
              </a:r>
              <a:endParaRPr kumimoji="0" lang="en-US" altLang="zh-CN"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cxnSp>
          <p:nvCxnSpPr>
            <p:cNvPr id="952" name="直接连接符 162">
              <a:extLst>
                <a:ext uri="{FF2B5EF4-FFF2-40B4-BE49-F238E27FC236}">
                  <a16:creationId xmlns:a16="http://schemas.microsoft.com/office/drawing/2014/main" id="{AFE3D9B8-6B3C-0747-8B00-AEF62D1A8B37}"/>
                </a:ext>
              </a:extLst>
            </p:cNvPr>
            <p:cNvCxnSpPr>
              <a:cxnSpLocks/>
              <a:stCxn id="953" idx="0"/>
              <a:endCxn id="951" idx="2"/>
            </p:cNvCxnSpPr>
            <p:nvPr/>
          </p:nvCxnSpPr>
          <p:spPr bwMode="auto">
            <a:xfrm flipV="1">
              <a:off x="8955122" y="-462114"/>
              <a:ext cx="123538" cy="665638"/>
            </a:xfrm>
            <a:prstGeom prst="line">
              <a:avLst/>
            </a:prstGeom>
            <a:solidFill>
              <a:schemeClr val="accent1"/>
            </a:solidFill>
            <a:ln w="9525" cap="flat" cmpd="sng" algn="ctr">
              <a:solidFill>
                <a:srgbClr val="C00000"/>
              </a:solidFill>
              <a:prstDash val="solid"/>
              <a:round/>
              <a:headEnd type="none" w="med" len="med"/>
              <a:tailEnd type="none" w="med" len="med"/>
            </a:ln>
            <a:effectLst/>
          </p:spPr>
        </p:cxnSp>
        <p:sp>
          <p:nvSpPr>
            <p:cNvPr id="953" name="椭圆 163">
              <a:extLst>
                <a:ext uri="{FF2B5EF4-FFF2-40B4-BE49-F238E27FC236}">
                  <a16:creationId xmlns:a16="http://schemas.microsoft.com/office/drawing/2014/main" id="{571F8981-7EE9-5B49-A685-D4C5183DBA42}"/>
                </a:ext>
              </a:extLst>
            </p:cNvPr>
            <p:cNvSpPr/>
            <p:nvPr/>
          </p:nvSpPr>
          <p:spPr bwMode="auto">
            <a:xfrm>
              <a:off x="8909402" y="203524"/>
              <a:ext cx="91440" cy="914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377"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pitchFamily="-108" charset="-128"/>
                <a:cs typeface="Times New Roman" panose="02020603050405020304" pitchFamily="18" charset="0"/>
              </a:endParaRPr>
            </a:p>
          </p:txBody>
        </p:sp>
      </p:grpSp>
      <p:cxnSp>
        <p:nvCxnSpPr>
          <p:cNvPr id="944" name="Straight Connector 943">
            <a:extLst>
              <a:ext uri="{FF2B5EF4-FFF2-40B4-BE49-F238E27FC236}">
                <a16:creationId xmlns:a16="http://schemas.microsoft.com/office/drawing/2014/main" id="{98B41849-D021-D540-ABE2-229EAFCEBDC0}"/>
              </a:ext>
            </a:extLst>
          </p:cNvPr>
          <p:cNvCxnSpPr/>
          <p:nvPr/>
        </p:nvCxnSpPr>
        <p:spPr>
          <a:xfrm>
            <a:off x="3053829" y="1533088"/>
            <a:ext cx="0" cy="1220980"/>
          </a:xfrm>
          <a:prstGeom prst="line">
            <a:avLst/>
          </a:prstGeom>
          <a:ln w="25400"/>
        </p:spPr>
        <p:style>
          <a:lnRef idx="1">
            <a:schemeClr val="dk1"/>
          </a:lnRef>
          <a:fillRef idx="0">
            <a:schemeClr val="dk1"/>
          </a:fillRef>
          <a:effectRef idx="0">
            <a:schemeClr val="dk1"/>
          </a:effectRef>
          <a:fontRef idx="minor">
            <a:schemeClr val="tx1"/>
          </a:fontRef>
        </p:style>
      </p:cxnSp>
      <p:cxnSp>
        <p:nvCxnSpPr>
          <p:cNvPr id="945" name="Straight Connector 944">
            <a:extLst>
              <a:ext uri="{FF2B5EF4-FFF2-40B4-BE49-F238E27FC236}">
                <a16:creationId xmlns:a16="http://schemas.microsoft.com/office/drawing/2014/main" id="{62DA1A34-5E6B-2C4D-AC12-C9F2A218312A}"/>
              </a:ext>
            </a:extLst>
          </p:cNvPr>
          <p:cNvCxnSpPr/>
          <p:nvPr/>
        </p:nvCxnSpPr>
        <p:spPr>
          <a:xfrm>
            <a:off x="6065437" y="1533088"/>
            <a:ext cx="0" cy="1220980"/>
          </a:xfrm>
          <a:prstGeom prst="line">
            <a:avLst/>
          </a:prstGeom>
          <a:ln w="25400"/>
        </p:spPr>
        <p:style>
          <a:lnRef idx="1">
            <a:schemeClr val="dk1"/>
          </a:lnRef>
          <a:fillRef idx="0">
            <a:schemeClr val="dk1"/>
          </a:fillRef>
          <a:effectRef idx="0">
            <a:schemeClr val="dk1"/>
          </a:effectRef>
          <a:fontRef idx="minor">
            <a:schemeClr val="tx1"/>
          </a:fontRef>
        </p:style>
      </p:cxnSp>
      <p:sp>
        <p:nvSpPr>
          <p:cNvPr id="946" name="Rectangle 129">
            <a:extLst>
              <a:ext uri="{FF2B5EF4-FFF2-40B4-BE49-F238E27FC236}">
                <a16:creationId xmlns:a16="http://schemas.microsoft.com/office/drawing/2014/main" id="{ABA27578-2BDC-A341-B5FD-5ACF5A1823BF}"/>
              </a:ext>
            </a:extLst>
          </p:cNvPr>
          <p:cNvSpPr/>
          <p:nvPr/>
        </p:nvSpPr>
        <p:spPr>
          <a:xfrm>
            <a:off x="6219756" y="2583285"/>
            <a:ext cx="2536185" cy="33855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Times New Roman" panose="02020603050405020304" pitchFamily="18" charset="0"/>
              </a:rPr>
              <a:t>III.</a:t>
            </a: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a:ln>
                  <a:noFill/>
                </a:ln>
                <a:solidFill>
                  <a:srgbClr val="C00000"/>
                </a:solidFill>
                <a:effectLst/>
                <a:uLnTx/>
                <a:uFillTx/>
                <a:latin typeface="Calibri"/>
                <a:ea typeface="宋体" panose="02010600030101010101" pitchFamily="2" charset="-122"/>
                <a:cs typeface="Times New Roman" panose="02020603050405020304" pitchFamily="18" charset="0"/>
              </a:rPr>
              <a:t>HW/SW</a:t>
            </a:r>
            <a:r>
              <a:rPr kumimoji="0" lang="zh-CN" altLang="en-US" sz="1600" b="0" i="0" u="none" strike="noStrike" kern="1200" cap="none" spc="0" normalizeH="0" baseline="0" noProof="0" dirty="0">
                <a:ln>
                  <a:noFill/>
                </a:ln>
                <a:solidFill>
                  <a:srgbClr val="C00000"/>
                </a:solidFill>
                <a:effectLst/>
                <a:uLnTx/>
                <a:uFillTx/>
                <a:latin typeface="Calibri"/>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a:ln>
                  <a:noFill/>
                </a:ln>
                <a:solidFill>
                  <a:srgbClr val="C00000"/>
                </a:solidFill>
                <a:effectLst/>
                <a:uLnTx/>
                <a:uFillTx/>
                <a:latin typeface="Calibri"/>
                <a:ea typeface="宋体" panose="02010600030101010101" pitchFamily="2" charset="-122"/>
                <a:cs typeface="Times New Roman" panose="02020603050405020304" pitchFamily="18" charset="0"/>
              </a:rPr>
              <a:t>Co-exploration</a:t>
            </a:r>
            <a:endParaRPr kumimoji="0" lang="zh-CN" altLang="en-US" sz="1600" b="0" i="0" u="none" strike="noStrike" kern="1200" cap="none" spc="0" normalizeH="0" baseline="0" noProof="0" dirty="0">
              <a:ln>
                <a:noFill/>
              </a:ln>
              <a:solidFill>
                <a:srgbClr val="C00000"/>
              </a:solidFill>
              <a:effectLst/>
              <a:uLnTx/>
              <a:uFillTx/>
              <a:latin typeface="Calibri"/>
              <a:ea typeface="宋体" panose="02010600030101010101" pitchFamily="2" charset="-122"/>
              <a:cs typeface="+mn-cs"/>
            </a:endParaRPr>
          </a:p>
        </p:txBody>
      </p:sp>
      <p:grpSp>
        <p:nvGrpSpPr>
          <p:cNvPr id="5" name="Group 4">
            <a:extLst>
              <a:ext uri="{FF2B5EF4-FFF2-40B4-BE49-F238E27FC236}">
                <a16:creationId xmlns:a16="http://schemas.microsoft.com/office/drawing/2014/main" id="{3CAE99F0-EFC7-4844-914D-8DDE39807FC6}"/>
              </a:ext>
            </a:extLst>
          </p:cNvPr>
          <p:cNvGrpSpPr/>
          <p:nvPr/>
        </p:nvGrpSpPr>
        <p:grpSpPr>
          <a:xfrm>
            <a:off x="218391" y="1436119"/>
            <a:ext cx="2768764" cy="796607"/>
            <a:chOff x="218391" y="1436119"/>
            <a:chExt cx="2768764" cy="796607"/>
          </a:xfrm>
        </p:grpSpPr>
        <p:cxnSp>
          <p:nvCxnSpPr>
            <p:cNvPr id="918" name="直接连接符 9">
              <a:extLst>
                <a:ext uri="{FF2B5EF4-FFF2-40B4-BE49-F238E27FC236}">
                  <a16:creationId xmlns:a16="http://schemas.microsoft.com/office/drawing/2014/main" id="{B97CB9AB-9266-AD49-8B95-194FAC63F9AD}"/>
                </a:ext>
              </a:extLst>
            </p:cNvPr>
            <p:cNvCxnSpPr>
              <a:cxnSpLocks/>
            </p:cNvCxnSpPr>
            <p:nvPr/>
          </p:nvCxnSpPr>
          <p:spPr bwMode="auto">
            <a:xfrm>
              <a:off x="2550289" y="2091588"/>
              <a:ext cx="0" cy="13716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947" name="矩形 99">
              <a:extLst>
                <a:ext uri="{FF2B5EF4-FFF2-40B4-BE49-F238E27FC236}">
                  <a16:creationId xmlns:a16="http://schemas.microsoft.com/office/drawing/2014/main" id="{AD2BF74E-346F-3A4C-8703-21755B55D960}"/>
                </a:ext>
              </a:extLst>
            </p:cNvPr>
            <p:cNvSpPr/>
            <p:nvPr/>
          </p:nvSpPr>
          <p:spPr>
            <a:xfrm>
              <a:off x="218391" y="1436119"/>
              <a:ext cx="722385" cy="274320"/>
            </a:xfrm>
            <a:prstGeom prst="rect">
              <a:avLst/>
            </a:prstGeom>
            <a:gradFill>
              <a:gsLst>
                <a:gs pos="0">
                  <a:schemeClr val="tx1"/>
                </a:gs>
                <a:gs pos="80000">
                  <a:schemeClr val="bg1">
                    <a:lumMod val="50000"/>
                  </a:schemeClr>
                </a:gs>
                <a:gs pos="100000">
                  <a:schemeClr val="bg1">
                    <a:lumMod val="75000"/>
                  </a:schemeClr>
                </a:gs>
              </a:gsLst>
            </a:gradFill>
            <a:ln/>
          </p:spPr>
          <p:style>
            <a:lnRef idx="0">
              <a:schemeClr val="accent3"/>
            </a:lnRef>
            <a:fillRef idx="3">
              <a:schemeClr val="accent3"/>
            </a:fillRef>
            <a:effectRef idx="3">
              <a:schemeClr val="accent3"/>
            </a:effectRef>
            <a:fontRef idx="minor">
              <a:schemeClr val="lt1"/>
            </a:fontRef>
          </p:style>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white"/>
                  </a:solidFill>
                  <a:effectLst/>
                  <a:uLnTx/>
                  <a:uFillTx/>
                  <a:latin typeface="Calibri"/>
                  <a:ea typeface="宋体" panose="02010600030101010101" pitchFamily="2" charset="-122"/>
                  <a:cs typeface="Times New Roman" panose="02020603050405020304" pitchFamily="18" charset="0"/>
                </a:rPr>
                <a:t>AlexNet</a:t>
              </a:r>
              <a:endParaRPr kumimoji="0" lang="en-US" altLang="zh-CN"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sp>
          <p:nvSpPr>
            <p:cNvPr id="948" name="矩形 99">
              <a:extLst>
                <a:ext uri="{FF2B5EF4-FFF2-40B4-BE49-F238E27FC236}">
                  <a16:creationId xmlns:a16="http://schemas.microsoft.com/office/drawing/2014/main" id="{DD00C896-5E2A-CE49-A6AF-92E826EC67AF}"/>
                </a:ext>
              </a:extLst>
            </p:cNvPr>
            <p:cNvSpPr/>
            <p:nvPr/>
          </p:nvSpPr>
          <p:spPr>
            <a:xfrm>
              <a:off x="1070294" y="1804833"/>
              <a:ext cx="640080" cy="274320"/>
            </a:xfrm>
            <a:prstGeom prst="rect">
              <a:avLst/>
            </a:prstGeom>
            <a:gradFill>
              <a:gsLst>
                <a:gs pos="0">
                  <a:schemeClr val="tx1"/>
                </a:gs>
                <a:gs pos="80000">
                  <a:schemeClr val="bg1">
                    <a:lumMod val="50000"/>
                  </a:schemeClr>
                </a:gs>
                <a:gs pos="100000">
                  <a:schemeClr val="bg1">
                    <a:lumMod val="75000"/>
                  </a:schemeClr>
                </a:gs>
              </a:gsLst>
            </a:gradFill>
            <a:ln/>
          </p:spPr>
          <p:style>
            <a:lnRef idx="0">
              <a:schemeClr val="accent3"/>
            </a:lnRef>
            <a:fillRef idx="3">
              <a:schemeClr val="accent3"/>
            </a:fillRef>
            <a:effectRef idx="3">
              <a:schemeClr val="accent3"/>
            </a:effectRef>
            <a:fontRef idx="minor">
              <a:schemeClr val="lt1"/>
            </a:fontRef>
          </p:style>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white"/>
                  </a:solidFill>
                  <a:effectLst/>
                  <a:uLnTx/>
                  <a:uFillTx/>
                  <a:latin typeface="Calibri"/>
                  <a:ea typeface="宋体" panose="02010600030101010101" pitchFamily="2" charset="-122"/>
                  <a:cs typeface="Times New Roman" panose="02020603050405020304" pitchFamily="18" charset="0"/>
                </a:rPr>
                <a:t>ZFNet</a:t>
              </a:r>
              <a:endParaRPr kumimoji="0" lang="en-US" altLang="zh-CN"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sp>
          <p:nvSpPr>
            <p:cNvPr id="949" name="矩形 99">
              <a:extLst>
                <a:ext uri="{FF2B5EF4-FFF2-40B4-BE49-F238E27FC236}">
                  <a16:creationId xmlns:a16="http://schemas.microsoft.com/office/drawing/2014/main" id="{54C21533-B8E2-094B-B026-F07F23C26C8E}"/>
                </a:ext>
              </a:extLst>
            </p:cNvPr>
            <p:cNvSpPr/>
            <p:nvPr/>
          </p:nvSpPr>
          <p:spPr>
            <a:xfrm>
              <a:off x="1426911" y="1459792"/>
              <a:ext cx="731520" cy="274320"/>
            </a:xfrm>
            <a:prstGeom prst="rect">
              <a:avLst/>
            </a:prstGeom>
            <a:gradFill>
              <a:gsLst>
                <a:gs pos="0">
                  <a:schemeClr val="tx1"/>
                </a:gs>
                <a:gs pos="80000">
                  <a:schemeClr val="bg1">
                    <a:lumMod val="50000"/>
                  </a:schemeClr>
                </a:gs>
                <a:gs pos="100000">
                  <a:schemeClr val="bg1">
                    <a:lumMod val="75000"/>
                  </a:schemeClr>
                </a:gs>
              </a:gsLst>
            </a:gradFill>
            <a:ln/>
          </p:spPr>
          <p:style>
            <a:lnRef idx="0">
              <a:schemeClr val="accent3"/>
            </a:lnRef>
            <a:fillRef idx="3">
              <a:schemeClr val="accent3"/>
            </a:fillRef>
            <a:effectRef idx="3">
              <a:schemeClr val="accent3"/>
            </a:effectRef>
            <a:fontRef idx="minor">
              <a:schemeClr val="lt1"/>
            </a:fontRef>
          </p:style>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white"/>
                  </a:solidFill>
                  <a:effectLst/>
                  <a:uLnTx/>
                  <a:uFillTx/>
                  <a:latin typeface="Calibri"/>
                  <a:ea typeface="宋体" panose="02010600030101010101" pitchFamily="2" charset="-122"/>
                  <a:cs typeface="Times New Roman" panose="02020603050405020304" pitchFamily="18" charset="0"/>
                </a:rPr>
                <a:t>VGGNet</a:t>
              </a:r>
              <a:endParaRPr kumimoji="0" lang="en-US" altLang="zh-CN"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sp>
          <p:nvSpPr>
            <p:cNvPr id="950" name="矩形 99">
              <a:extLst>
                <a:ext uri="{FF2B5EF4-FFF2-40B4-BE49-F238E27FC236}">
                  <a16:creationId xmlns:a16="http://schemas.microsoft.com/office/drawing/2014/main" id="{95C2E460-0B66-E64B-B940-944DB5701713}"/>
                </a:ext>
              </a:extLst>
            </p:cNvPr>
            <p:cNvSpPr/>
            <p:nvPr/>
          </p:nvSpPr>
          <p:spPr>
            <a:xfrm>
              <a:off x="2072755" y="1804833"/>
              <a:ext cx="914400" cy="276999"/>
            </a:xfrm>
            <a:prstGeom prst="rect">
              <a:avLst/>
            </a:prstGeom>
            <a:gradFill>
              <a:gsLst>
                <a:gs pos="0">
                  <a:schemeClr val="tx1"/>
                </a:gs>
                <a:gs pos="80000">
                  <a:schemeClr val="bg1">
                    <a:lumMod val="50000"/>
                  </a:schemeClr>
                </a:gs>
                <a:gs pos="100000">
                  <a:schemeClr val="bg1">
                    <a:lumMod val="75000"/>
                  </a:schemeClr>
                </a:gs>
              </a:gsLst>
            </a:gradFill>
            <a:ln/>
          </p:spPr>
          <p:style>
            <a:lnRef idx="0">
              <a:schemeClr val="accent3"/>
            </a:lnRef>
            <a:fillRef idx="3">
              <a:schemeClr val="accent3"/>
            </a:fillRef>
            <a:effectRef idx="3">
              <a:schemeClr val="accent3"/>
            </a:effectRef>
            <a:fontRef idx="minor">
              <a:schemeClr val="lt1"/>
            </a:fontRef>
          </p:style>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prstClr val="white"/>
                  </a:solidFill>
                  <a:effectLst/>
                  <a:uLnTx/>
                  <a:uFillTx/>
                  <a:latin typeface="Calibri"/>
                  <a:ea typeface="宋体" panose="02010600030101010101" pitchFamily="2" charset="-122"/>
                  <a:cs typeface="Times New Roman" panose="02020603050405020304" pitchFamily="18" charset="0"/>
                </a:rPr>
                <a:t>GoogleNet</a:t>
              </a:r>
              <a:endParaRPr kumimoji="0" lang="en-US" altLang="zh-CN"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cxnSp>
          <p:nvCxnSpPr>
            <p:cNvPr id="991" name="直接连接符 10">
              <a:extLst>
                <a:ext uri="{FF2B5EF4-FFF2-40B4-BE49-F238E27FC236}">
                  <a16:creationId xmlns:a16="http://schemas.microsoft.com/office/drawing/2014/main" id="{99CC4F68-A004-864C-8CE5-88AA1FE7EA8E}"/>
                </a:ext>
              </a:extLst>
            </p:cNvPr>
            <p:cNvCxnSpPr>
              <a:cxnSpLocks/>
              <a:stCxn id="949" idx="2"/>
              <a:endCxn id="923" idx="0"/>
            </p:cNvCxnSpPr>
            <p:nvPr/>
          </p:nvCxnSpPr>
          <p:spPr bwMode="auto">
            <a:xfrm>
              <a:off x="1792671" y="1734112"/>
              <a:ext cx="169216" cy="49861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94" name="直接连接符 10">
              <a:extLst>
                <a:ext uri="{FF2B5EF4-FFF2-40B4-BE49-F238E27FC236}">
                  <a16:creationId xmlns:a16="http://schemas.microsoft.com/office/drawing/2014/main" id="{851138A1-ED14-0E47-8606-AB65B3014069}"/>
                </a:ext>
              </a:extLst>
            </p:cNvPr>
            <p:cNvCxnSpPr>
              <a:cxnSpLocks/>
              <a:stCxn id="947" idx="2"/>
              <a:endCxn id="916" idx="0"/>
            </p:cNvCxnSpPr>
            <p:nvPr/>
          </p:nvCxnSpPr>
          <p:spPr bwMode="auto">
            <a:xfrm>
              <a:off x="579584" y="1710439"/>
              <a:ext cx="324194" cy="52228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241" name="Group 240">
            <a:extLst>
              <a:ext uri="{FF2B5EF4-FFF2-40B4-BE49-F238E27FC236}">
                <a16:creationId xmlns:a16="http://schemas.microsoft.com/office/drawing/2014/main" id="{A08DF7AA-726E-654E-9CD6-4D0C4A50071E}"/>
              </a:ext>
            </a:extLst>
          </p:cNvPr>
          <p:cNvGrpSpPr/>
          <p:nvPr/>
        </p:nvGrpSpPr>
        <p:grpSpPr>
          <a:xfrm>
            <a:off x="7842360" y="4911385"/>
            <a:ext cx="675655" cy="979149"/>
            <a:chOff x="7728100" y="3332764"/>
            <a:chExt cx="895542" cy="1297807"/>
          </a:xfrm>
        </p:grpSpPr>
        <p:pic>
          <p:nvPicPr>
            <p:cNvPr id="374" name="图片 183">
              <a:extLst>
                <a:ext uri="{FF2B5EF4-FFF2-40B4-BE49-F238E27FC236}">
                  <a16:creationId xmlns:a16="http://schemas.microsoft.com/office/drawing/2014/main" id="{5D8447CC-4F6B-2040-9E8A-C2EF28D3294C}"/>
                </a:ext>
              </a:extLst>
            </p:cNvPr>
            <p:cNvPicPr>
              <a:picLocks noChangeAspect="1"/>
            </p:cNvPicPr>
            <p:nvPr/>
          </p:nvPicPr>
          <p:blipFill>
            <a:blip r:embed="rId5"/>
            <a:stretch>
              <a:fillRect/>
            </a:stretch>
          </p:blipFill>
          <p:spPr>
            <a:xfrm>
              <a:off x="7728100" y="3332764"/>
              <a:ext cx="895542" cy="1201710"/>
            </a:xfrm>
            <a:prstGeom prst="rect">
              <a:avLst/>
            </a:prstGeom>
          </p:spPr>
        </p:pic>
        <p:sp>
          <p:nvSpPr>
            <p:cNvPr id="375" name="TextBox 374">
              <a:extLst>
                <a:ext uri="{FF2B5EF4-FFF2-40B4-BE49-F238E27FC236}">
                  <a16:creationId xmlns:a16="http://schemas.microsoft.com/office/drawing/2014/main" id="{207076CD-2CB4-8641-BE5E-B3C1D9E6728C}"/>
                </a:ext>
              </a:extLst>
            </p:cNvPr>
            <p:cNvSpPr txBox="1"/>
            <p:nvPr/>
          </p:nvSpPr>
          <p:spPr>
            <a:xfrm>
              <a:off x="7780226" y="4222630"/>
              <a:ext cx="758690" cy="407941"/>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692C2D"/>
                  </a:solidFill>
                  <a:effectLst/>
                  <a:uLnTx/>
                  <a:uFillTx/>
                  <a:latin typeface="Calibri"/>
                  <a:ea typeface="ＭＳ Ｐゴシック" pitchFamily="-108" charset="-128"/>
                  <a:cs typeface="Times New Roman" panose="02020603050405020304" pitchFamily="18" charset="0"/>
                </a:rPr>
                <a:t>FPGA</a:t>
              </a:r>
              <a:endParaRPr kumimoji="0" lang="en-US" sz="1400" b="0" i="0" u="none" strike="noStrike" kern="1200" cap="none" spc="0" normalizeH="0" baseline="0" noProof="0" dirty="0">
                <a:ln>
                  <a:noFill/>
                </a:ln>
                <a:solidFill>
                  <a:srgbClr val="692C2D"/>
                </a:solidFill>
                <a:effectLst/>
                <a:uLnTx/>
                <a:uFillTx/>
                <a:latin typeface="Calibri"/>
                <a:ea typeface="+mn-ea"/>
                <a:cs typeface="+mn-cs"/>
              </a:endParaRPr>
            </a:p>
          </p:txBody>
        </p:sp>
      </p:grpSp>
      <p:grpSp>
        <p:nvGrpSpPr>
          <p:cNvPr id="242" name="Group 241">
            <a:extLst>
              <a:ext uri="{FF2B5EF4-FFF2-40B4-BE49-F238E27FC236}">
                <a16:creationId xmlns:a16="http://schemas.microsoft.com/office/drawing/2014/main" id="{697B2E8E-EDAB-294C-81C3-4E97AE708CC4}"/>
              </a:ext>
            </a:extLst>
          </p:cNvPr>
          <p:cNvGrpSpPr/>
          <p:nvPr/>
        </p:nvGrpSpPr>
        <p:grpSpPr>
          <a:xfrm>
            <a:off x="9302398" y="4911384"/>
            <a:ext cx="644614" cy="977560"/>
            <a:chOff x="9234259" y="3332763"/>
            <a:chExt cx="854400" cy="1295700"/>
          </a:xfrm>
        </p:grpSpPr>
        <p:pic>
          <p:nvPicPr>
            <p:cNvPr id="372" name="图片 185">
              <a:extLst>
                <a:ext uri="{FF2B5EF4-FFF2-40B4-BE49-F238E27FC236}">
                  <a16:creationId xmlns:a16="http://schemas.microsoft.com/office/drawing/2014/main" id="{E81073CF-9C09-8940-83B8-17B7F7C406F0}"/>
                </a:ext>
              </a:extLst>
            </p:cNvPr>
            <p:cNvPicPr>
              <a:picLocks noChangeAspect="1"/>
            </p:cNvPicPr>
            <p:nvPr/>
          </p:nvPicPr>
          <p:blipFill>
            <a:blip r:embed="rId6"/>
            <a:stretch>
              <a:fillRect/>
            </a:stretch>
          </p:blipFill>
          <p:spPr>
            <a:xfrm>
              <a:off x="9234259" y="3332763"/>
              <a:ext cx="841963" cy="1194055"/>
            </a:xfrm>
            <a:prstGeom prst="rect">
              <a:avLst/>
            </a:prstGeom>
          </p:spPr>
        </p:pic>
        <p:sp>
          <p:nvSpPr>
            <p:cNvPr id="373" name="TextBox 372">
              <a:extLst>
                <a:ext uri="{FF2B5EF4-FFF2-40B4-BE49-F238E27FC236}">
                  <a16:creationId xmlns:a16="http://schemas.microsoft.com/office/drawing/2014/main" id="{4F4D16B9-056A-4B48-B791-3C8220A7353E}"/>
                </a:ext>
              </a:extLst>
            </p:cNvPr>
            <p:cNvSpPr txBox="1"/>
            <p:nvPr/>
          </p:nvSpPr>
          <p:spPr>
            <a:xfrm>
              <a:off x="9310720" y="4220522"/>
              <a:ext cx="777939" cy="407941"/>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692C2D"/>
                  </a:solidFill>
                  <a:effectLst/>
                  <a:uLnTx/>
                  <a:uFillTx/>
                  <a:latin typeface="Calibri"/>
                  <a:ea typeface="ＭＳ Ｐゴシック" pitchFamily="-108" charset="-128"/>
                  <a:cs typeface="Times New Roman" panose="02020603050405020304" pitchFamily="18" charset="0"/>
                </a:rPr>
                <a:t>ASIC</a:t>
              </a:r>
              <a:endParaRPr kumimoji="0" lang="en-US" sz="1400" b="0" i="0" u="none" strike="noStrike" kern="1200" cap="none" spc="0" normalizeH="0" baseline="0" noProof="0" dirty="0">
                <a:ln>
                  <a:noFill/>
                </a:ln>
                <a:solidFill>
                  <a:srgbClr val="692C2D"/>
                </a:solidFill>
                <a:effectLst/>
                <a:uLnTx/>
                <a:uFillTx/>
                <a:latin typeface="Calibri"/>
                <a:ea typeface="+mn-ea"/>
                <a:cs typeface="+mn-cs"/>
              </a:endParaRPr>
            </a:p>
          </p:txBody>
        </p:sp>
      </p:grpSp>
      <p:grpSp>
        <p:nvGrpSpPr>
          <p:cNvPr id="243" name="Group 242">
            <a:extLst>
              <a:ext uri="{FF2B5EF4-FFF2-40B4-BE49-F238E27FC236}">
                <a16:creationId xmlns:a16="http://schemas.microsoft.com/office/drawing/2014/main" id="{8C906602-8ADA-3341-86C4-A1A3D7021261}"/>
              </a:ext>
            </a:extLst>
          </p:cNvPr>
          <p:cNvGrpSpPr/>
          <p:nvPr/>
        </p:nvGrpSpPr>
        <p:grpSpPr>
          <a:xfrm>
            <a:off x="10422865" y="4929725"/>
            <a:ext cx="1418696" cy="944877"/>
            <a:chOff x="10348957" y="3596095"/>
            <a:chExt cx="1556732" cy="1036812"/>
          </a:xfrm>
        </p:grpSpPr>
        <p:sp>
          <p:nvSpPr>
            <p:cNvPr id="317" name="TextBox 316">
              <a:extLst>
                <a:ext uri="{FF2B5EF4-FFF2-40B4-BE49-F238E27FC236}">
                  <a16:creationId xmlns:a16="http://schemas.microsoft.com/office/drawing/2014/main" id="{2AC249F2-6577-A04B-BF82-06499A147D56}"/>
                </a:ext>
              </a:extLst>
            </p:cNvPr>
            <p:cNvSpPr txBox="1"/>
            <p:nvPr/>
          </p:nvSpPr>
          <p:spPr>
            <a:xfrm>
              <a:off x="10348957" y="4295184"/>
              <a:ext cx="1556732" cy="33772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692C2D"/>
                  </a:solidFill>
                  <a:effectLst/>
                  <a:uLnTx/>
                  <a:uFillTx/>
                  <a:latin typeface="Calibri"/>
                  <a:ea typeface="ＭＳ Ｐゴシック" pitchFamily="-108" charset="-128"/>
                  <a:cs typeface="Times New Roman" panose="02020603050405020304" pitchFamily="18" charset="0"/>
                </a:rPr>
                <a:t>Network-on</a:t>
              </a:r>
              <a:r>
                <a:rPr kumimoji="0" lang="zh-CN" altLang="en-US" sz="1400" b="0" i="0" u="none" strike="noStrike" kern="1200" cap="none" spc="0" normalizeH="0" baseline="0" noProof="0" dirty="0">
                  <a:ln>
                    <a:noFill/>
                  </a:ln>
                  <a:solidFill>
                    <a:srgbClr val="692C2D"/>
                  </a:solidFill>
                  <a:effectLst/>
                  <a:uLnTx/>
                  <a:uFillTx/>
                  <a:latin typeface="Calibri"/>
                  <a:ea typeface="ＭＳ Ｐゴシック" pitchFamily="-108" charset="-128"/>
                  <a:cs typeface="Times New Roman" panose="02020603050405020304" pitchFamily="18" charset="0"/>
                </a:rPr>
                <a:t> </a:t>
              </a:r>
              <a:r>
                <a:rPr kumimoji="0" lang="en-US" altLang="zh-CN" sz="1400" b="0" i="0" u="none" strike="noStrike" kern="1200" cap="none" spc="0" normalizeH="0" baseline="0" noProof="0" dirty="0">
                  <a:ln>
                    <a:noFill/>
                  </a:ln>
                  <a:solidFill>
                    <a:srgbClr val="692C2D"/>
                  </a:solidFill>
                  <a:effectLst/>
                  <a:uLnTx/>
                  <a:uFillTx/>
                  <a:latin typeface="Calibri"/>
                  <a:ea typeface="ＭＳ Ｐゴシック" pitchFamily="-108" charset="-128"/>
                  <a:cs typeface="Times New Roman" panose="02020603050405020304" pitchFamily="18" charset="0"/>
                </a:rPr>
                <a:t>Chip</a:t>
              </a:r>
              <a:endParaRPr kumimoji="0" lang="en-US" sz="1400" b="0" i="0" u="none" strike="noStrike" kern="1200" cap="none" spc="0" normalizeH="0" baseline="0" noProof="0" dirty="0">
                <a:ln>
                  <a:noFill/>
                </a:ln>
                <a:solidFill>
                  <a:srgbClr val="692C2D"/>
                </a:solidFill>
                <a:effectLst/>
                <a:uLnTx/>
                <a:uFillTx/>
                <a:latin typeface="Calibri"/>
                <a:ea typeface="+mn-ea"/>
                <a:cs typeface="+mn-cs"/>
              </a:endParaRPr>
            </a:p>
          </p:txBody>
        </p:sp>
        <p:grpSp>
          <p:nvGrpSpPr>
            <p:cNvPr id="318" name="Group 317">
              <a:extLst>
                <a:ext uri="{FF2B5EF4-FFF2-40B4-BE49-F238E27FC236}">
                  <a16:creationId xmlns:a16="http://schemas.microsoft.com/office/drawing/2014/main" id="{2103D618-FB32-D74D-91A5-1A40703604C2}"/>
                </a:ext>
              </a:extLst>
            </p:cNvPr>
            <p:cNvGrpSpPr/>
            <p:nvPr/>
          </p:nvGrpSpPr>
          <p:grpSpPr>
            <a:xfrm>
              <a:off x="10661461" y="3596095"/>
              <a:ext cx="747826" cy="691741"/>
              <a:chOff x="10727616" y="3645115"/>
              <a:chExt cx="636204" cy="588490"/>
            </a:xfrm>
          </p:grpSpPr>
          <p:grpSp>
            <p:nvGrpSpPr>
              <p:cNvPr id="319" name="Group 318">
                <a:extLst>
                  <a:ext uri="{FF2B5EF4-FFF2-40B4-BE49-F238E27FC236}">
                    <a16:creationId xmlns:a16="http://schemas.microsoft.com/office/drawing/2014/main" id="{4A8C3B09-442B-6943-B026-3561D343F871}"/>
                  </a:ext>
                </a:extLst>
              </p:cNvPr>
              <p:cNvGrpSpPr/>
              <p:nvPr/>
            </p:nvGrpSpPr>
            <p:grpSpPr>
              <a:xfrm>
                <a:off x="10727616" y="3645115"/>
                <a:ext cx="614123" cy="566409"/>
                <a:chOff x="7580955" y="2619732"/>
                <a:chExt cx="1133361" cy="1045307"/>
              </a:xfrm>
              <a:solidFill>
                <a:schemeClr val="accent1">
                  <a:lumMod val="20000"/>
                  <a:lumOff val="80000"/>
                </a:schemeClr>
              </a:solidFill>
            </p:grpSpPr>
            <p:grpSp>
              <p:nvGrpSpPr>
                <p:cNvPr id="356" name="Group 355">
                  <a:extLst>
                    <a:ext uri="{FF2B5EF4-FFF2-40B4-BE49-F238E27FC236}">
                      <a16:creationId xmlns:a16="http://schemas.microsoft.com/office/drawing/2014/main" id="{6F0B5F39-EFE7-A146-8977-7827BDA6A0CF}"/>
                    </a:ext>
                  </a:extLst>
                </p:cNvPr>
                <p:cNvGrpSpPr/>
                <p:nvPr/>
              </p:nvGrpSpPr>
              <p:grpSpPr>
                <a:xfrm>
                  <a:off x="7879150" y="2892522"/>
                  <a:ext cx="835166" cy="772517"/>
                  <a:chOff x="8128391" y="6171394"/>
                  <a:chExt cx="835166" cy="772517"/>
                </a:xfrm>
                <a:grpFill/>
              </p:grpSpPr>
              <p:cxnSp>
                <p:nvCxnSpPr>
                  <p:cNvPr id="366" name="直接连接符 27">
                    <a:extLst>
                      <a:ext uri="{FF2B5EF4-FFF2-40B4-BE49-F238E27FC236}">
                        <a16:creationId xmlns:a16="http://schemas.microsoft.com/office/drawing/2014/main" id="{5F9ABC05-71B4-0941-863A-49191C1C8E0E}"/>
                      </a:ext>
                    </a:extLst>
                  </p:cNvPr>
                  <p:cNvCxnSpPr>
                    <a:cxnSpLocks/>
                    <a:stCxn id="336" idx="4"/>
                    <a:endCxn id="330" idx="0"/>
                  </p:cNvCxnSpPr>
                  <p:nvPr/>
                </p:nvCxnSpPr>
                <p:spPr>
                  <a:xfrm flipH="1">
                    <a:off x="8961088" y="6214377"/>
                    <a:ext cx="2469" cy="688784"/>
                  </a:xfrm>
                  <a:prstGeom prst="line">
                    <a:avLst/>
                  </a:prstGeom>
                  <a:grpFill/>
                  <a:ln w="6350">
                    <a:solidFill>
                      <a:srgbClr val="662828"/>
                    </a:solidFill>
                  </a:ln>
                </p:spPr>
                <p:style>
                  <a:lnRef idx="1">
                    <a:schemeClr val="accent1"/>
                  </a:lnRef>
                  <a:fillRef idx="0">
                    <a:schemeClr val="accent1"/>
                  </a:fillRef>
                  <a:effectRef idx="0">
                    <a:schemeClr val="accent1"/>
                  </a:effectRef>
                  <a:fontRef idx="minor">
                    <a:schemeClr val="tx1"/>
                  </a:fontRef>
                </p:style>
              </p:cxnSp>
              <p:cxnSp>
                <p:nvCxnSpPr>
                  <p:cNvPr id="367" name="直接连接符 24">
                    <a:extLst>
                      <a:ext uri="{FF2B5EF4-FFF2-40B4-BE49-F238E27FC236}">
                        <a16:creationId xmlns:a16="http://schemas.microsoft.com/office/drawing/2014/main" id="{67F0AA8F-750D-0149-A905-AD9167C21D5E}"/>
                      </a:ext>
                    </a:extLst>
                  </p:cNvPr>
                  <p:cNvCxnSpPr>
                    <a:cxnSpLocks/>
                    <a:stCxn id="354" idx="6"/>
                    <a:endCxn id="336" idx="2"/>
                  </p:cNvCxnSpPr>
                  <p:nvPr/>
                </p:nvCxnSpPr>
                <p:spPr>
                  <a:xfrm>
                    <a:off x="8169142" y="6171394"/>
                    <a:ext cx="753667" cy="2233"/>
                  </a:xfrm>
                  <a:prstGeom prst="line">
                    <a:avLst/>
                  </a:prstGeom>
                  <a:grpFill/>
                  <a:ln w="6350">
                    <a:solidFill>
                      <a:srgbClr val="662828"/>
                    </a:solidFill>
                  </a:ln>
                </p:spPr>
                <p:style>
                  <a:lnRef idx="1">
                    <a:schemeClr val="accent1"/>
                  </a:lnRef>
                  <a:fillRef idx="0">
                    <a:schemeClr val="accent1"/>
                  </a:fillRef>
                  <a:effectRef idx="0">
                    <a:schemeClr val="accent1"/>
                  </a:effectRef>
                  <a:fontRef idx="minor">
                    <a:schemeClr val="tx1"/>
                  </a:fontRef>
                </p:style>
              </p:cxnSp>
              <p:cxnSp>
                <p:nvCxnSpPr>
                  <p:cNvPr id="368" name="直接连接符 25">
                    <a:extLst>
                      <a:ext uri="{FF2B5EF4-FFF2-40B4-BE49-F238E27FC236}">
                        <a16:creationId xmlns:a16="http://schemas.microsoft.com/office/drawing/2014/main" id="{A9CD6FF4-B031-4F47-B2A5-AFD2B3E58ABF}"/>
                      </a:ext>
                    </a:extLst>
                  </p:cNvPr>
                  <p:cNvCxnSpPr>
                    <a:cxnSpLocks/>
                    <a:stCxn id="351" idx="6"/>
                    <a:endCxn id="333" idx="2"/>
                  </p:cNvCxnSpPr>
                  <p:nvPr/>
                </p:nvCxnSpPr>
                <p:spPr>
                  <a:xfrm>
                    <a:off x="8167162" y="6539880"/>
                    <a:ext cx="753667" cy="3067"/>
                  </a:xfrm>
                  <a:prstGeom prst="line">
                    <a:avLst/>
                  </a:prstGeom>
                  <a:grpFill/>
                  <a:ln w="6350">
                    <a:solidFill>
                      <a:srgbClr val="662828"/>
                    </a:solidFill>
                  </a:ln>
                </p:spPr>
                <p:style>
                  <a:lnRef idx="1">
                    <a:schemeClr val="accent1"/>
                  </a:lnRef>
                  <a:fillRef idx="0">
                    <a:schemeClr val="accent1"/>
                  </a:fillRef>
                  <a:effectRef idx="0">
                    <a:schemeClr val="accent1"/>
                  </a:effectRef>
                  <a:fontRef idx="minor">
                    <a:schemeClr val="tx1"/>
                  </a:fontRef>
                </p:style>
              </p:cxnSp>
              <p:cxnSp>
                <p:nvCxnSpPr>
                  <p:cNvPr id="369" name="直接连接符 26">
                    <a:extLst>
                      <a:ext uri="{FF2B5EF4-FFF2-40B4-BE49-F238E27FC236}">
                        <a16:creationId xmlns:a16="http://schemas.microsoft.com/office/drawing/2014/main" id="{43ABBECC-8633-2549-99EF-72FC7FEC4037}"/>
                      </a:ext>
                    </a:extLst>
                  </p:cNvPr>
                  <p:cNvCxnSpPr>
                    <a:cxnSpLocks/>
                    <a:stCxn id="354" idx="4"/>
                    <a:endCxn id="348" idx="0"/>
                  </p:cNvCxnSpPr>
                  <p:nvPr/>
                </p:nvCxnSpPr>
                <p:spPr>
                  <a:xfrm>
                    <a:off x="8128391" y="6212144"/>
                    <a:ext cx="864" cy="685449"/>
                  </a:xfrm>
                  <a:prstGeom prst="line">
                    <a:avLst/>
                  </a:prstGeom>
                  <a:grpFill/>
                  <a:ln w="6350">
                    <a:solidFill>
                      <a:srgbClr val="662828"/>
                    </a:solidFill>
                  </a:ln>
                </p:spPr>
                <p:style>
                  <a:lnRef idx="1">
                    <a:schemeClr val="accent1"/>
                  </a:lnRef>
                  <a:fillRef idx="0">
                    <a:schemeClr val="accent1"/>
                  </a:fillRef>
                  <a:effectRef idx="0">
                    <a:schemeClr val="accent1"/>
                  </a:effectRef>
                  <a:fontRef idx="minor">
                    <a:schemeClr val="tx1"/>
                  </a:fontRef>
                </p:style>
              </p:cxnSp>
              <p:cxnSp>
                <p:nvCxnSpPr>
                  <p:cNvPr id="370" name="直接连接符 27">
                    <a:extLst>
                      <a:ext uri="{FF2B5EF4-FFF2-40B4-BE49-F238E27FC236}">
                        <a16:creationId xmlns:a16="http://schemas.microsoft.com/office/drawing/2014/main" id="{D57098F7-06EA-8A40-A40B-94CC138CC9F4}"/>
                      </a:ext>
                    </a:extLst>
                  </p:cNvPr>
                  <p:cNvCxnSpPr>
                    <a:cxnSpLocks/>
                    <a:stCxn id="345" idx="4"/>
                    <a:endCxn id="339" idx="0"/>
                  </p:cNvCxnSpPr>
                  <p:nvPr/>
                </p:nvCxnSpPr>
                <p:spPr>
                  <a:xfrm flipH="1">
                    <a:off x="8512564" y="6209643"/>
                    <a:ext cx="2469" cy="687949"/>
                  </a:xfrm>
                  <a:prstGeom prst="line">
                    <a:avLst/>
                  </a:prstGeom>
                  <a:grpFill/>
                  <a:ln w="6350">
                    <a:solidFill>
                      <a:srgbClr val="66282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1" name="直接连接符 25">
                    <a:extLst>
                      <a:ext uri="{FF2B5EF4-FFF2-40B4-BE49-F238E27FC236}">
                        <a16:creationId xmlns:a16="http://schemas.microsoft.com/office/drawing/2014/main" id="{17E8C514-7E6E-2140-A71A-797CA1C21E53}"/>
                      </a:ext>
                    </a:extLst>
                  </p:cNvPr>
                  <p:cNvCxnSpPr>
                    <a:cxnSpLocks/>
                    <a:stCxn id="348" idx="6"/>
                    <a:endCxn id="330" idx="2"/>
                  </p:cNvCxnSpPr>
                  <p:nvPr/>
                </p:nvCxnSpPr>
                <p:spPr>
                  <a:xfrm>
                    <a:off x="8170004" y="6938343"/>
                    <a:ext cx="750334" cy="5568"/>
                  </a:xfrm>
                  <a:prstGeom prst="line">
                    <a:avLst/>
                  </a:prstGeom>
                  <a:grpFill/>
                  <a:ln w="6350">
                    <a:solidFill>
                      <a:srgbClr val="662828"/>
                    </a:solidFill>
                  </a:ln>
                </p:spPr>
                <p:style>
                  <a:lnRef idx="1">
                    <a:schemeClr val="accent1"/>
                  </a:lnRef>
                  <a:fillRef idx="0">
                    <a:schemeClr val="accent1"/>
                  </a:fillRef>
                  <a:effectRef idx="0">
                    <a:schemeClr val="accent1"/>
                  </a:effectRef>
                  <a:fontRef idx="minor">
                    <a:schemeClr val="tx1"/>
                  </a:fontRef>
                </p:style>
              </p:cxnSp>
            </p:grpSp>
            <p:sp>
              <p:nvSpPr>
                <p:cNvPr id="357" name="Rounded Rectangle 243">
                  <a:extLst>
                    <a:ext uri="{FF2B5EF4-FFF2-40B4-BE49-F238E27FC236}">
                      <a16:creationId xmlns:a16="http://schemas.microsoft.com/office/drawing/2014/main" id="{2ABAF210-43A3-7B48-BB40-461E6761136B}"/>
                    </a:ext>
                  </a:extLst>
                </p:cNvPr>
                <p:cNvSpPr/>
                <p:nvPr/>
              </p:nvSpPr>
              <p:spPr>
                <a:xfrm>
                  <a:off x="7585998" y="2621488"/>
                  <a:ext cx="223892" cy="223841"/>
                </a:xfrm>
                <a:prstGeom prst="roundRect">
                  <a:avLst/>
                </a:prstGeom>
                <a:noFill/>
                <a:ln w="6350">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358" name="Rounded Rectangle 245">
                  <a:extLst>
                    <a:ext uri="{FF2B5EF4-FFF2-40B4-BE49-F238E27FC236}">
                      <a16:creationId xmlns:a16="http://schemas.microsoft.com/office/drawing/2014/main" id="{315513C4-E8CB-5048-A3E2-F44DDD1F0B8B}"/>
                    </a:ext>
                  </a:extLst>
                </p:cNvPr>
                <p:cNvSpPr/>
                <p:nvPr/>
              </p:nvSpPr>
              <p:spPr>
                <a:xfrm>
                  <a:off x="7580955" y="2982012"/>
                  <a:ext cx="223892" cy="223841"/>
                </a:xfrm>
                <a:prstGeom prst="roundRect">
                  <a:avLst/>
                </a:prstGeom>
                <a:noFill/>
                <a:ln w="6350">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359" name="Rounded Rectangle 247">
                  <a:extLst>
                    <a:ext uri="{FF2B5EF4-FFF2-40B4-BE49-F238E27FC236}">
                      <a16:creationId xmlns:a16="http://schemas.microsoft.com/office/drawing/2014/main" id="{C4AC9BEE-B2B7-564E-9BDB-B5BA93065514}"/>
                    </a:ext>
                  </a:extLst>
                </p:cNvPr>
                <p:cNvSpPr/>
                <p:nvPr/>
              </p:nvSpPr>
              <p:spPr>
                <a:xfrm>
                  <a:off x="7584156" y="3398138"/>
                  <a:ext cx="223892" cy="223841"/>
                </a:xfrm>
                <a:prstGeom prst="roundRect">
                  <a:avLst/>
                </a:prstGeom>
                <a:noFill/>
                <a:ln w="6350">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360" name="Rounded Rectangle 250">
                  <a:extLst>
                    <a:ext uri="{FF2B5EF4-FFF2-40B4-BE49-F238E27FC236}">
                      <a16:creationId xmlns:a16="http://schemas.microsoft.com/office/drawing/2014/main" id="{D43BE0F8-40B7-C34B-B92A-66BC12199071}"/>
                    </a:ext>
                  </a:extLst>
                </p:cNvPr>
                <p:cNvSpPr/>
                <p:nvPr/>
              </p:nvSpPr>
              <p:spPr>
                <a:xfrm>
                  <a:off x="7972052" y="2619732"/>
                  <a:ext cx="223892" cy="223841"/>
                </a:xfrm>
                <a:prstGeom prst="roundRect">
                  <a:avLst/>
                </a:prstGeom>
                <a:noFill/>
                <a:ln w="6350">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prstClr val="white"/>
                    </a:solidFill>
                    <a:effectLst/>
                    <a:uLnTx/>
                    <a:uFillTx/>
                    <a:latin typeface="Calibri (Body)"/>
                    <a:ea typeface="宋体" panose="02010600030101010101" pitchFamily="2" charset="-122"/>
                    <a:cs typeface="+mn-cs"/>
                  </a:endParaRPr>
                </a:p>
              </p:txBody>
            </p:sp>
            <p:sp>
              <p:nvSpPr>
                <p:cNvPr id="361" name="Rounded Rectangle 251">
                  <a:extLst>
                    <a:ext uri="{FF2B5EF4-FFF2-40B4-BE49-F238E27FC236}">
                      <a16:creationId xmlns:a16="http://schemas.microsoft.com/office/drawing/2014/main" id="{45126159-1EBE-3441-AA09-6AD68085F86A}"/>
                    </a:ext>
                  </a:extLst>
                </p:cNvPr>
                <p:cNvSpPr/>
                <p:nvPr/>
              </p:nvSpPr>
              <p:spPr>
                <a:xfrm>
                  <a:off x="8411215" y="2619732"/>
                  <a:ext cx="223892" cy="223841"/>
                </a:xfrm>
                <a:prstGeom prst="roundRect">
                  <a:avLst/>
                </a:prstGeom>
                <a:noFill/>
                <a:ln w="6350">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362" name="Rounded Rectangle 252">
                  <a:extLst>
                    <a:ext uri="{FF2B5EF4-FFF2-40B4-BE49-F238E27FC236}">
                      <a16:creationId xmlns:a16="http://schemas.microsoft.com/office/drawing/2014/main" id="{50876DFE-C649-F24D-94EF-AD5AF2BD578F}"/>
                    </a:ext>
                  </a:extLst>
                </p:cNvPr>
                <p:cNvSpPr/>
                <p:nvPr/>
              </p:nvSpPr>
              <p:spPr>
                <a:xfrm>
                  <a:off x="7979844" y="2985906"/>
                  <a:ext cx="223892" cy="223841"/>
                </a:xfrm>
                <a:prstGeom prst="roundRect">
                  <a:avLst/>
                </a:prstGeom>
                <a:noFill/>
                <a:ln w="6350">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363" name="Rounded Rectangle 253">
                  <a:extLst>
                    <a:ext uri="{FF2B5EF4-FFF2-40B4-BE49-F238E27FC236}">
                      <a16:creationId xmlns:a16="http://schemas.microsoft.com/office/drawing/2014/main" id="{0EF652C6-5FF9-F044-970A-2391F1F72A71}"/>
                    </a:ext>
                  </a:extLst>
                </p:cNvPr>
                <p:cNvSpPr/>
                <p:nvPr/>
              </p:nvSpPr>
              <p:spPr>
                <a:xfrm>
                  <a:off x="8419004" y="2985906"/>
                  <a:ext cx="223892" cy="223841"/>
                </a:xfrm>
                <a:prstGeom prst="roundRect">
                  <a:avLst/>
                </a:prstGeom>
                <a:noFill/>
                <a:ln w="6350">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364" name="Rounded Rectangle 254">
                  <a:extLst>
                    <a:ext uri="{FF2B5EF4-FFF2-40B4-BE49-F238E27FC236}">
                      <a16:creationId xmlns:a16="http://schemas.microsoft.com/office/drawing/2014/main" id="{CDA5D03F-3DD3-954E-AAB0-78EACACDE84E}"/>
                    </a:ext>
                  </a:extLst>
                </p:cNvPr>
                <p:cNvSpPr/>
                <p:nvPr/>
              </p:nvSpPr>
              <p:spPr>
                <a:xfrm>
                  <a:off x="7972052" y="3397292"/>
                  <a:ext cx="223892" cy="223841"/>
                </a:xfrm>
                <a:prstGeom prst="roundRect">
                  <a:avLst/>
                </a:prstGeom>
                <a:noFill/>
                <a:ln w="6350">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365" name="Rounded Rectangle 255">
                  <a:extLst>
                    <a:ext uri="{FF2B5EF4-FFF2-40B4-BE49-F238E27FC236}">
                      <a16:creationId xmlns:a16="http://schemas.microsoft.com/office/drawing/2014/main" id="{151EEC65-EB64-3547-8BCE-F08D5AC1BB21}"/>
                    </a:ext>
                  </a:extLst>
                </p:cNvPr>
                <p:cNvSpPr/>
                <p:nvPr/>
              </p:nvSpPr>
              <p:spPr>
                <a:xfrm>
                  <a:off x="8411212" y="3397292"/>
                  <a:ext cx="223892" cy="223841"/>
                </a:xfrm>
                <a:prstGeom prst="roundRect">
                  <a:avLst/>
                </a:prstGeom>
                <a:noFill/>
                <a:ln w="6350">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grpSp>
          <p:grpSp>
            <p:nvGrpSpPr>
              <p:cNvPr id="320" name="Group 319">
                <a:extLst>
                  <a:ext uri="{FF2B5EF4-FFF2-40B4-BE49-F238E27FC236}">
                    <a16:creationId xmlns:a16="http://schemas.microsoft.com/office/drawing/2014/main" id="{4F440CBB-190E-3340-836C-D408A9D71377}"/>
                  </a:ext>
                </a:extLst>
              </p:cNvPr>
              <p:cNvGrpSpPr/>
              <p:nvPr/>
            </p:nvGrpSpPr>
            <p:grpSpPr>
              <a:xfrm>
                <a:off x="10840597" y="3730306"/>
                <a:ext cx="70679" cy="84703"/>
                <a:chOff x="3173234" y="2139899"/>
                <a:chExt cx="124224" cy="148874"/>
              </a:xfrm>
            </p:grpSpPr>
            <p:sp>
              <p:nvSpPr>
                <p:cNvPr id="353" name="Rounded Rectangle 210">
                  <a:extLst>
                    <a:ext uri="{FF2B5EF4-FFF2-40B4-BE49-F238E27FC236}">
                      <a16:creationId xmlns:a16="http://schemas.microsoft.com/office/drawing/2014/main" id="{9EF0099C-B9DA-BD4B-9878-72D5C8718944}"/>
                    </a:ext>
                  </a:extLst>
                </p:cNvPr>
                <p:cNvSpPr/>
                <p:nvPr/>
              </p:nvSpPr>
              <p:spPr>
                <a:xfrm rot="2370275">
                  <a:off x="3173234" y="2139899"/>
                  <a:ext cx="45905" cy="105246"/>
                </a:xfrm>
                <a:prstGeom prst="roundRect">
                  <a:avLst/>
                </a:prstGeom>
                <a:solidFill>
                  <a:schemeClr val="accent6">
                    <a:lumMod val="60000"/>
                    <a:lumOff val="40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354" name="Oval 353">
                  <a:extLst>
                    <a:ext uri="{FF2B5EF4-FFF2-40B4-BE49-F238E27FC236}">
                      <a16:creationId xmlns:a16="http://schemas.microsoft.com/office/drawing/2014/main" id="{A73DF52F-1CA3-CA4A-85C8-C1C9515BB6CF}"/>
                    </a:ext>
                  </a:extLst>
                </p:cNvPr>
                <p:cNvSpPr/>
                <p:nvPr/>
              </p:nvSpPr>
              <p:spPr>
                <a:xfrm>
                  <a:off x="3219839" y="2211154"/>
                  <a:ext cx="77619" cy="77619"/>
                </a:xfrm>
                <a:prstGeom prst="ellipse">
                  <a:avLst/>
                </a:prstGeom>
                <a:solidFill>
                  <a:schemeClr val="bg2">
                    <a:lumMod val="75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cxnSp>
              <p:nvCxnSpPr>
                <p:cNvPr id="355" name="Straight Connector 354">
                  <a:extLst>
                    <a:ext uri="{FF2B5EF4-FFF2-40B4-BE49-F238E27FC236}">
                      <a16:creationId xmlns:a16="http://schemas.microsoft.com/office/drawing/2014/main" id="{47424721-9438-5543-99EE-F84A3511B147}"/>
                    </a:ext>
                  </a:extLst>
                </p:cNvPr>
                <p:cNvCxnSpPr>
                  <a:cxnSpLocks/>
                  <a:stCxn id="353" idx="3"/>
                  <a:endCxn id="354" idx="1"/>
                </p:cNvCxnSpPr>
                <p:nvPr/>
              </p:nvCxnSpPr>
              <p:spPr>
                <a:xfrm>
                  <a:off x="3213896" y="2207123"/>
                  <a:ext cx="17310" cy="15398"/>
                </a:xfrm>
                <a:prstGeom prst="line">
                  <a:avLst/>
                </a:prstGeom>
                <a:ln w="3175">
                  <a:solidFill>
                    <a:srgbClr val="662828"/>
                  </a:solidFill>
                </a:ln>
              </p:spPr>
              <p:style>
                <a:lnRef idx="1">
                  <a:schemeClr val="accent1"/>
                </a:lnRef>
                <a:fillRef idx="0">
                  <a:schemeClr val="accent1"/>
                </a:fillRef>
                <a:effectRef idx="0">
                  <a:schemeClr val="accent1"/>
                </a:effectRef>
                <a:fontRef idx="minor">
                  <a:schemeClr val="tx1"/>
                </a:fontRef>
              </p:style>
            </p:cxnSp>
          </p:grpSp>
          <p:grpSp>
            <p:nvGrpSpPr>
              <p:cNvPr id="321" name="Group 320">
                <a:extLst>
                  <a:ext uri="{FF2B5EF4-FFF2-40B4-BE49-F238E27FC236}">
                    <a16:creationId xmlns:a16="http://schemas.microsoft.com/office/drawing/2014/main" id="{8668654E-7E6E-D143-9A85-8EF88C202E97}"/>
                  </a:ext>
                </a:extLst>
              </p:cNvPr>
              <p:cNvGrpSpPr/>
              <p:nvPr/>
            </p:nvGrpSpPr>
            <p:grpSpPr>
              <a:xfrm>
                <a:off x="10839525" y="3929974"/>
                <a:ext cx="70679" cy="84703"/>
                <a:chOff x="3173234" y="2139899"/>
                <a:chExt cx="124224" cy="148874"/>
              </a:xfrm>
            </p:grpSpPr>
            <p:sp>
              <p:nvSpPr>
                <p:cNvPr id="350" name="Rounded Rectangle 205">
                  <a:extLst>
                    <a:ext uri="{FF2B5EF4-FFF2-40B4-BE49-F238E27FC236}">
                      <a16:creationId xmlns:a16="http://schemas.microsoft.com/office/drawing/2014/main" id="{AA315DA2-5CC6-6346-8CF9-AE5D30F79DBF}"/>
                    </a:ext>
                  </a:extLst>
                </p:cNvPr>
                <p:cNvSpPr/>
                <p:nvPr/>
              </p:nvSpPr>
              <p:spPr>
                <a:xfrm rot="2370275">
                  <a:off x="3173234" y="2139899"/>
                  <a:ext cx="45905" cy="105246"/>
                </a:xfrm>
                <a:prstGeom prst="roundRect">
                  <a:avLst/>
                </a:prstGeom>
                <a:solidFill>
                  <a:schemeClr val="accent6">
                    <a:lumMod val="60000"/>
                    <a:lumOff val="40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351" name="Oval 350">
                  <a:extLst>
                    <a:ext uri="{FF2B5EF4-FFF2-40B4-BE49-F238E27FC236}">
                      <a16:creationId xmlns:a16="http://schemas.microsoft.com/office/drawing/2014/main" id="{05AB02AB-E261-D04A-923E-BBA038CC352A}"/>
                    </a:ext>
                  </a:extLst>
                </p:cNvPr>
                <p:cNvSpPr/>
                <p:nvPr/>
              </p:nvSpPr>
              <p:spPr>
                <a:xfrm>
                  <a:off x="3219839" y="2211154"/>
                  <a:ext cx="77619" cy="77619"/>
                </a:xfrm>
                <a:prstGeom prst="ellipse">
                  <a:avLst/>
                </a:prstGeom>
                <a:solidFill>
                  <a:schemeClr val="bg2">
                    <a:lumMod val="75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cxnSp>
              <p:nvCxnSpPr>
                <p:cNvPr id="352" name="Straight Connector 351">
                  <a:extLst>
                    <a:ext uri="{FF2B5EF4-FFF2-40B4-BE49-F238E27FC236}">
                      <a16:creationId xmlns:a16="http://schemas.microsoft.com/office/drawing/2014/main" id="{15524B0C-2DF5-7A43-B76C-6F6E14E0818A}"/>
                    </a:ext>
                  </a:extLst>
                </p:cNvPr>
                <p:cNvCxnSpPr>
                  <a:cxnSpLocks/>
                  <a:stCxn id="350" idx="3"/>
                  <a:endCxn id="351" idx="1"/>
                </p:cNvCxnSpPr>
                <p:nvPr/>
              </p:nvCxnSpPr>
              <p:spPr>
                <a:xfrm>
                  <a:off x="3213896" y="2207123"/>
                  <a:ext cx="17310" cy="15398"/>
                </a:xfrm>
                <a:prstGeom prst="line">
                  <a:avLst/>
                </a:prstGeom>
                <a:ln w="3175">
                  <a:solidFill>
                    <a:srgbClr val="662828"/>
                  </a:solidFill>
                </a:ln>
              </p:spPr>
              <p:style>
                <a:lnRef idx="1">
                  <a:schemeClr val="accent1"/>
                </a:lnRef>
                <a:fillRef idx="0">
                  <a:schemeClr val="accent1"/>
                </a:fillRef>
                <a:effectRef idx="0">
                  <a:schemeClr val="accent1"/>
                </a:effectRef>
                <a:fontRef idx="minor">
                  <a:schemeClr val="tx1"/>
                </a:fontRef>
              </p:style>
            </p:cxnSp>
          </p:grpSp>
          <p:grpSp>
            <p:nvGrpSpPr>
              <p:cNvPr id="322" name="Group 321">
                <a:extLst>
                  <a:ext uri="{FF2B5EF4-FFF2-40B4-BE49-F238E27FC236}">
                    <a16:creationId xmlns:a16="http://schemas.microsoft.com/office/drawing/2014/main" id="{7D51FC39-5250-5244-A5AA-EC9514858DB0}"/>
                  </a:ext>
                </a:extLst>
              </p:cNvPr>
              <p:cNvGrpSpPr/>
              <p:nvPr/>
            </p:nvGrpSpPr>
            <p:grpSpPr>
              <a:xfrm>
                <a:off x="10841065" y="4145885"/>
                <a:ext cx="70679" cy="84703"/>
                <a:chOff x="3173234" y="2139899"/>
                <a:chExt cx="124224" cy="148874"/>
              </a:xfrm>
            </p:grpSpPr>
            <p:sp>
              <p:nvSpPr>
                <p:cNvPr id="347" name="Rounded Rectangle 200">
                  <a:extLst>
                    <a:ext uri="{FF2B5EF4-FFF2-40B4-BE49-F238E27FC236}">
                      <a16:creationId xmlns:a16="http://schemas.microsoft.com/office/drawing/2014/main" id="{6D62989C-7DC3-1E47-999F-C62A1F257FEC}"/>
                    </a:ext>
                  </a:extLst>
                </p:cNvPr>
                <p:cNvSpPr/>
                <p:nvPr/>
              </p:nvSpPr>
              <p:spPr>
                <a:xfrm rot="2370275">
                  <a:off x="3173234" y="2139899"/>
                  <a:ext cx="45905" cy="105246"/>
                </a:xfrm>
                <a:prstGeom prst="roundRect">
                  <a:avLst/>
                </a:prstGeom>
                <a:solidFill>
                  <a:schemeClr val="accent6">
                    <a:lumMod val="60000"/>
                    <a:lumOff val="40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348" name="Oval 347">
                  <a:extLst>
                    <a:ext uri="{FF2B5EF4-FFF2-40B4-BE49-F238E27FC236}">
                      <a16:creationId xmlns:a16="http://schemas.microsoft.com/office/drawing/2014/main" id="{C5856C35-151F-D64B-A44E-7B8688FC974C}"/>
                    </a:ext>
                  </a:extLst>
                </p:cNvPr>
                <p:cNvSpPr/>
                <p:nvPr/>
              </p:nvSpPr>
              <p:spPr>
                <a:xfrm>
                  <a:off x="3219839" y="2211154"/>
                  <a:ext cx="77619" cy="77619"/>
                </a:xfrm>
                <a:prstGeom prst="ellipse">
                  <a:avLst/>
                </a:prstGeom>
                <a:solidFill>
                  <a:schemeClr val="bg2">
                    <a:lumMod val="75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cxnSp>
              <p:nvCxnSpPr>
                <p:cNvPr id="349" name="Straight Connector 348">
                  <a:extLst>
                    <a:ext uri="{FF2B5EF4-FFF2-40B4-BE49-F238E27FC236}">
                      <a16:creationId xmlns:a16="http://schemas.microsoft.com/office/drawing/2014/main" id="{FC26AF74-BEEC-B149-BEF8-0C41E4A21705}"/>
                    </a:ext>
                  </a:extLst>
                </p:cNvPr>
                <p:cNvCxnSpPr>
                  <a:cxnSpLocks/>
                  <a:stCxn id="347" idx="3"/>
                  <a:endCxn id="348" idx="1"/>
                </p:cNvCxnSpPr>
                <p:nvPr/>
              </p:nvCxnSpPr>
              <p:spPr>
                <a:xfrm>
                  <a:off x="3213896" y="2207123"/>
                  <a:ext cx="17310" cy="15398"/>
                </a:xfrm>
                <a:prstGeom prst="line">
                  <a:avLst/>
                </a:prstGeom>
                <a:ln w="3175">
                  <a:solidFill>
                    <a:srgbClr val="662828"/>
                  </a:solidFill>
                </a:ln>
              </p:spPr>
              <p:style>
                <a:lnRef idx="1">
                  <a:schemeClr val="accent1"/>
                </a:lnRef>
                <a:fillRef idx="0">
                  <a:schemeClr val="accent1"/>
                </a:fillRef>
                <a:effectRef idx="0">
                  <a:schemeClr val="accent1"/>
                </a:effectRef>
                <a:fontRef idx="minor">
                  <a:schemeClr val="tx1"/>
                </a:fontRef>
              </p:style>
            </p:cxnSp>
          </p:grpSp>
          <p:grpSp>
            <p:nvGrpSpPr>
              <p:cNvPr id="323" name="Group 322">
                <a:extLst>
                  <a:ext uri="{FF2B5EF4-FFF2-40B4-BE49-F238E27FC236}">
                    <a16:creationId xmlns:a16="http://schemas.microsoft.com/office/drawing/2014/main" id="{276B6292-1384-BD4B-B036-4FCF4055F8B4}"/>
                  </a:ext>
                </a:extLst>
              </p:cNvPr>
              <p:cNvGrpSpPr/>
              <p:nvPr/>
            </p:nvGrpSpPr>
            <p:grpSpPr>
              <a:xfrm>
                <a:off x="11050103" y="3728951"/>
                <a:ext cx="70679" cy="84703"/>
                <a:chOff x="3173234" y="2139899"/>
                <a:chExt cx="124224" cy="148874"/>
              </a:xfrm>
            </p:grpSpPr>
            <p:sp>
              <p:nvSpPr>
                <p:cNvPr id="344" name="Rounded Rectangle 190">
                  <a:extLst>
                    <a:ext uri="{FF2B5EF4-FFF2-40B4-BE49-F238E27FC236}">
                      <a16:creationId xmlns:a16="http://schemas.microsoft.com/office/drawing/2014/main" id="{8775D0BB-5E72-8746-B438-26FACAA12946}"/>
                    </a:ext>
                  </a:extLst>
                </p:cNvPr>
                <p:cNvSpPr/>
                <p:nvPr/>
              </p:nvSpPr>
              <p:spPr>
                <a:xfrm rot="2370275">
                  <a:off x="3173234" y="2139899"/>
                  <a:ext cx="45905" cy="105246"/>
                </a:xfrm>
                <a:prstGeom prst="roundRect">
                  <a:avLst/>
                </a:prstGeom>
                <a:solidFill>
                  <a:schemeClr val="accent6">
                    <a:lumMod val="60000"/>
                    <a:lumOff val="40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345" name="Oval 344">
                  <a:extLst>
                    <a:ext uri="{FF2B5EF4-FFF2-40B4-BE49-F238E27FC236}">
                      <a16:creationId xmlns:a16="http://schemas.microsoft.com/office/drawing/2014/main" id="{E446BB80-6E89-674D-BA9D-A4AE7D13AF9B}"/>
                    </a:ext>
                  </a:extLst>
                </p:cNvPr>
                <p:cNvSpPr/>
                <p:nvPr/>
              </p:nvSpPr>
              <p:spPr>
                <a:xfrm>
                  <a:off x="3219839" y="2211154"/>
                  <a:ext cx="77619" cy="77619"/>
                </a:xfrm>
                <a:prstGeom prst="ellipse">
                  <a:avLst/>
                </a:prstGeom>
                <a:solidFill>
                  <a:schemeClr val="bg2">
                    <a:lumMod val="75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cxnSp>
              <p:nvCxnSpPr>
                <p:cNvPr id="346" name="Straight Connector 345">
                  <a:extLst>
                    <a:ext uri="{FF2B5EF4-FFF2-40B4-BE49-F238E27FC236}">
                      <a16:creationId xmlns:a16="http://schemas.microsoft.com/office/drawing/2014/main" id="{7678C111-9338-604B-B3F7-573CE19A56D1}"/>
                    </a:ext>
                  </a:extLst>
                </p:cNvPr>
                <p:cNvCxnSpPr>
                  <a:cxnSpLocks/>
                  <a:stCxn id="344" idx="3"/>
                  <a:endCxn id="345" idx="1"/>
                </p:cNvCxnSpPr>
                <p:nvPr/>
              </p:nvCxnSpPr>
              <p:spPr>
                <a:xfrm>
                  <a:off x="3213896" y="2207123"/>
                  <a:ext cx="17310" cy="15398"/>
                </a:xfrm>
                <a:prstGeom prst="line">
                  <a:avLst/>
                </a:prstGeom>
                <a:ln w="3175">
                  <a:solidFill>
                    <a:srgbClr val="662828"/>
                  </a:solidFill>
                </a:ln>
              </p:spPr>
              <p:style>
                <a:lnRef idx="1">
                  <a:schemeClr val="accent1"/>
                </a:lnRef>
                <a:fillRef idx="0">
                  <a:schemeClr val="accent1"/>
                </a:fillRef>
                <a:effectRef idx="0">
                  <a:schemeClr val="accent1"/>
                </a:effectRef>
                <a:fontRef idx="minor">
                  <a:schemeClr val="tx1"/>
                </a:fontRef>
              </p:style>
            </p:cxnSp>
          </p:grpSp>
          <p:grpSp>
            <p:nvGrpSpPr>
              <p:cNvPr id="324" name="Group 323">
                <a:extLst>
                  <a:ext uri="{FF2B5EF4-FFF2-40B4-BE49-F238E27FC236}">
                    <a16:creationId xmlns:a16="http://schemas.microsoft.com/office/drawing/2014/main" id="{08E9F068-EBA8-0648-A722-687A2E88C08B}"/>
                  </a:ext>
                </a:extLst>
              </p:cNvPr>
              <p:cNvGrpSpPr/>
              <p:nvPr/>
            </p:nvGrpSpPr>
            <p:grpSpPr>
              <a:xfrm>
                <a:off x="11049031" y="3927264"/>
                <a:ext cx="70679" cy="84703"/>
                <a:chOff x="3173234" y="2139899"/>
                <a:chExt cx="124224" cy="148874"/>
              </a:xfrm>
            </p:grpSpPr>
            <p:sp>
              <p:nvSpPr>
                <p:cNvPr id="341" name="Rounded Rectangle 185">
                  <a:extLst>
                    <a:ext uri="{FF2B5EF4-FFF2-40B4-BE49-F238E27FC236}">
                      <a16:creationId xmlns:a16="http://schemas.microsoft.com/office/drawing/2014/main" id="{F8A4DBEA-5A55-5142-8B65-AECE7536F859}"/>
                    </a:ext>
                  </a:extLst>
                </p:cNvPr>
                <p:cNvSpPr/>
                <p:nvPr/>
              </p:nvSpPr>
              <p:spPr>
                <a:xfrm rot="2370275">
                  <a:off x="3173234" y="2139899"/>
                  <a:ext cx="45905" cy="105246"/>
                </a:xfrm>
                <a:prstGeom prst="roundRect">
                  <a:avLst/>
                </a:prstGeom>
                <a:solidFill>
                  <a:schemeClr val="accent6">
                    <a:lumMod val="60000"/>
                    <a:lumOff val="40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342" name="Oval 341">
                  <a:extLst>
                    <a:ext uri="{FF2B5EF4-FFF2-40B4-BE49-F238E27FC236}">
                      <a16:creationId xmlns:a16="http://schemas.microsoft.com/office/drawing/2014/main" id="{CB26E4EF-08AD-1F40-806D-26A44BC40D86}"/>
                    </a:ext>
                  </a:extLst>
                </p:cNvPr>
                <p:cNvSpPr/>
                <p:nvPr/>
              </p:nvSpPr>
              <p:spPr>
                <a:xfrm>
                  <a:off x="3219839" y="2211154"/>
                  <a:ext cx="77619" cy="77619"/>
                </a:xfrm>
                <a:prstGeom prst="ellipse">
                  <a:avLst/>
                </a:prstGeom>
                <a:solidFill>
                  <a:schemeClr val="bg2">
                    <a:lumMod val="75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cxnSp>
              <p:nvCxnSpPr>
                <p:cNvPr id="343" name="Straight Connector 342">
                  <a:extLst>
                    <a:ext uri="{FF2B5EF4-FFF2-40B4-BE49-F238E27FC236}">
                      <a16:creationId xmlns:a16="http://schemas.microsoft.com/office/drawing/2014/main" id="{D0AE4F49-4526-5341-B4C2-DAD02A103A8A}"/>
                    </a:ext>
                  </a:extLst>
                </p:cNvPr>
                <p:cNvCxnSpPr>
                  <a:cxnSpLocks/>
                  <a:stCxn id="341" idx="3"/>
                  <a:endCxn id="342" idx="1"/>
                </p:cNvCxnSpPr>
                <p:nvPr/>
              </p:nvCxnSpPr>
              <p:spPr>
                <a:xfrm>
                  <a:off x="3213896" y="2207123"/>
                  <a:ext cx="17310" cy="15398"/>
                </a:xfrm>
                <a:prstGeom prst="line">
                  <a:avLst/>
                </a:prstGeom>
                <a:ln w="3175">
                  <a:solidFill>
                    <a:srgbClr val="662828"/>
                  </a:solidFill>
                </a:ln>
              </p:spPr>
              <p:style>
                <a:lnRef idx="1">
                  <a:schemeClr val="accent1"/>
                </a:lnRef>
                <a:fillRef idx="0">
                  <a:schemeClr val="accent1"/>
                </a:fillRef>
                <a:effectRef idx="0">
                  <a:schemeClr val="accent1"/>
                </a:effectRef>
                <a:fontRef idx="minor">
                  <a:schemeClr val="tx1"/>
                </a:fontRef>
              </p:style>
            </p:cxnSp>
          </p:grpSp>
          <p:grpSp>
            <p:nvGrpSpPr>
              <p:cNvPr id="325" name="Group 324">
                <a:extLst>
                  <a:ext uri="{FF2B5EF4-FFF2-40B4-BE49-F238E27FC236}">
                    <a16:creationId xmlns:a16="http://schemas.microsoft.com/office/drawing/2014/main" id="{A5BB72E6-917D-C14E-8E66-775231D7B786}"/>
                  </a:ext>
                </a:extLst>
              </p:cNvPr>
              <p:cNvGrpSpPr/>
              <p:nvPr/>
            </p:nvGrpSpPr>
            <p:grpSpPr>
              <a:xfrm>
                <a:off x="11048765" y="4145885"/>
                <a:ext cx="70679" cy="84703"/>
                <a:chOff x="3173234" y="2139899"/>
                <a:chExt cx="124224" cy="148874"/>
              </a:xfrm>
            </p:grpSpPr>
            <p:sp>
              <p:nvSpPr>
                <p:cNvPr id="338" name="Rounded Rectangle 180">
                  <a:extLst>
                    <a:ext uri="{FF2B5EF4-FFF2-40B4-BE49-F238E27FC236}">
                      <a16:creationId xmlns:a16="http://schemas.microsoft.com/office/drawing/2014/main" id="{A6A4B9D0-05D0-0842-8DD3-1A6B1288AD3C}"/>
                    </a:ext>
                  </a:extLst>
                </p:cNvPr>
                <p:cNvSpPr/>
                <p:nvPr/>
              </p:nvSpPr>
              <p:spPr>
                <a:xfrm rot="2370275">
                  <a:off x="3173234" y="2139899"/>
                  <a:ext cx="45905" cy="105246"/>
                </a:xfrm>
                <a:prstGeom prst="roundRect">
                  <a:avLst/>
                </a:prstGeom>
                <a:solidFill>
                  <a:schemeClr val="accent6">
                    <a:lumMod val="60000"/>
                    <a:lumOff val="40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339" name="Oval 338">
                  <a:extLst>
                    <a:ext uri="{FF2B5EF4-FFF2-40B4-BE49-F238E27FC236}">
                      <a16:creationId xmlns:a16="http://schemas.microsoft.com/office/drawing/2014/main" id="{14B6349E-CC99-4E4F-BB7F-0AC43ADF77F9}"/>
                    </a:ext>
                  </a:extLst>
                </p:cNvPr>
                <p:cNvSpPr/>
                <p:nvPr/>
              </p:nvSpPr>
              <p:spPr>
                <a:xfrm>
                  <a:off x="3219839" y="2211154"/>
                  <a:ext cx="77619" cy="77619"/>
                </a:xfrm>
                <a:prstGeom prst="ellipse">
                  <a:avLst/>
                </a:prstGeom>
                <a:solidFill>
                  <a:schemeClr val="bg2">
                    <a:lumMod val="75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cxnSp>
              <p:nvCxnSpPr>
                <p:cNvPr id="340" name="Straight Connector 339">
                  <a:extLst>
                    <a:ext uri="{FF2B5EF4-FFF2-40B4-BE49-F238E27FC236}">
                      <a16:creationId xmlns:a16="http://schemas.microsoft.com/office/drawing/2014/main" id="{AAF35703-E548-D94E-84E7-3DC7B0AD9F94}"/>
                    </a:ext>
                  </a:extLst>
                </p:cNvPr>
                <p:cNvCxnSpPr>
                  <a:cxnSpLocks/>
                  <a:stCxn id="338" idx="3"/>
                  <a:endCxn id="339" idx="1"/>
                </p:cNvCxnSpPr>
                <p:nvPr/>
              </p:nvCxnSpPr>
              <p:spPr>
                <a:xfrm>
                  <a:off x="3213896" y="2207123"/>
                  <a:ext cx="17310" cy="15398"/>
                </a:xfrm>
                <a:prstGeom prst="line">
                  <a:avLst/>
                </a:prstGeom>
                <a:ln w="3175">
                  <a:solidFill>
                    <a:srgbClr val="662828"/>
                  </a:solidFill>
                </a:ln>
              </p:spPr>
              <p:style>
                <a:lnRef idx="1">
                  <a:schemeClr val="accent1"/>
                </a:lnRef>
                <a:fillRef idx="0">
                  <a:schemeClr val="accent1"/>
                </a:fillRef>
                <a:effectRef idx="0">
                  <a:schemeClr val="accent1"/>
                </a:effectRef>
                <a:fontRef idx="minor">
                  <a:schemeClr val="tx1"/>
                </a:fontRef>
              </p:style>
            </p:cxnSp>
          </p:grpSp>
          <p:grpSp>
            <p:nvGrpSpPr>
              <p:cNvPr id="326" name="Group 325">
                <a:extLst>
                  <a:ext uri="{FF2B5EF4-FFF2-40B4-BE49-F238E27FC236}">
                    <a16:creationId xmlns:a16="http://schemas.microsoft.com/office/drawing/2014/main" id="{54AEFC4C-5519-A44B-8F08-AFDF2B651749}"/>
                  </a:ext>
                </a:extLst>
              </p:cNvPr>
              <p:cNvGrpSpPr/>
              <p:nvPr/>
            </p:nvGrpSpPr>
            <p:grpSpPr>
              <a:xfrm>
                <a:off x="11293141" y="3731516"/>
                <a:ext cx="70679" cy="84703"/>
                <a:chOff x="3173234" y="2139899"/>
                <a:chExt cx="124224" cy="148874"/>
              </a:xfrm>
            </p:grpSpPr>
            <p:sp>
              <p:nvSpPr>
                <p:cNvPr id="335" name="Rounded Rectangle 170">
                  <a:extLst>
                    <a:ext uri="{FF2B5EF4-FFF2-40B4-BE49-F238E27FC236}">
                      <a16:creationId xmlns:a16="http://schemas.microsoft.com/office/drawing/2014/main" id="{5AA4C0A8-6CB9-544C-8B28-7087EF8357D1}"/>
                    </a:ext>
                  </a:extLst>
                </p:cNvPr>
                <p:cNvSpPr/>
                <p:nvPr/>
              </p:nvSpPr>
              <p:spPr>
                <a:xfrm rot="2370275">
                  <a:off x="3173234" y="2139899"/>
                  <a:ext cx="45905" cy="105246"/>
                </a:xfrm>
                <a:prstGeom prst="roundRect">
                  <a:avLst/>
                </a:prstGeom>
                <a:solidFill>
                  <a:schemeClr val="accent6">
                    <a:lumMod val="60000"/>
                    <a:lumOff val="40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336" name="Oval 335">
                  <a:extLst>
                    <a:ext uri="{FF2B5EF4-FFF2-40B4-BE49-F238E27FC236}">
                      <a16:creationId xmlns:a16="http://schemas.microsoft.com/office/drawing/2014/main" id="{622A80B0-1DB8-7744-AF11-A297DEF9DD64}"/>
                    </a:ext>
                  </a:extLst>
                </p:cNvPr>
                <p:cNvSpPr/>
                <p:nvPr/>
              </p:nvSpPr>
              <p:spPr>
                <a:xfrm>
                  <a:off x="3219839" y="2211154"/>
                  <a:ext cx="77619" cy="77619"/>
                </a:xfrm>
                <a:prstGeom prst="ellipse">
                  <a:avLst/>
                </a:prstGeom>
                <a:solidFill>
                  <a:schemeClr val="bg2">
                    <a:lumMod val="75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cxnSp>
              <p:nvCxnSpPr>
                <p:cNvPr id="337" name="Straight Connector 336">
                  <a:extLst>
                    <a:ext uri="{FF2B5EF4-FFF2-40B4-BE49-F238E27FC236}">
                      <a16:creationId xmlns:a16="http://schemas.microsoft.com/office/drawing/2014/main" id="{E5D2A474-B68E-7342-BEC0-33C7AA1C7A7B}"/>
                    </a:ext>
                  </a:extLst>
                </p:cNvPr>
                <p:cNvCxnSpPr>
                  <a:cxnSpLocks/>
                  <a:stCxn id="335" idx="3"/>
                  <a:endCxn id="336" idx="1"/>
                </p:cNvCxnSpPr>
                <p:nvPr/>
              </p:nvCxnSpPr>
              <p:spPr>
                <a:xfrm>
                  <a:off x="3213896" y="2207123"/>
                  <a:ext cx="17310" cy="15398"/>
                </a:xfrm>
                <a:prstGeom prst="line">
                  <a:avLst/>
                </a:prstGeom>
                <a:ln w="3175">
                  <a:solidFill>
                    <a:srgbClr val="662828"/>
                  </a:solidFill>
                </a:ln>
              </p:spPr>
              <p:style>
                <a:lnRef idx="1">
                  <a:schemeClr val="accent1"/>
                </a:lnRef>
                <a:fillRef idx="0">
                  <a:schemeClr val="accent1"/>
                </a:fillRef>
                <a:effectRef idx="0">
                  <a:schemeClr val="accent1"/>
                </a:effectRef>
                <a:fontRef idx="minor">
                  <a:schemeClr val="tx1"/>
                </a:fontRef>
              </p:style>
            </p:cxnSp>
          </p:grpSp>
          <p:grpSp>
            <p:nvGrpSpPr>
              <p:cNvPr id="327" name="Group 326">
                <a:extLst>
                  <a:ext uri="{FF2B5EF4-FFF2-40B4-BE49-F238E27FC236}">
                    <a16:creationId xmlns:a16="http://schemas.microsoft.com/office/drawing/2014/main" id="{C237F713-289A-B741-A4CA-149F2F99B84F}"/>
                  </a:ext>
                </a:extLst>
              </p:cNvPr>
              <p:cNvGrpSpPr/>
              <p:nvPr/>
            </p:nvGrpSpPr>
            <p:grpSpPr>
              <a:xfrm>
                <a:off x="11292070" y="3931636"/>
                <a:ext cx="70679" cy="84703"/>
                <a:chOff x="3173234" y="2139899"/>
                <a:chExt cx="124224" cy="148874"/>
              </a:xfrm>
            </p:grpSpPr>
            <p:sp>
              <p:nvSpPr>
                <p:cNvPr id="332" name="Rounded Rectangle 147">
                  <a:extLst>
                    <a:ext uri="{FF2B5EF4-FFF2-40B4-BE49-F238E27FC236}">
                      <a16:creationId xmlns:a16="http://schemas.microsoft.com/office/drawing/2014/main" id="{8AAEE6C3-DF19-A049-923F-C7092BB3A731}"/>
                    </a:ext>
                  </a:extLst>
                </p:cNvPr>
                <p:cNvSpPr/>
                <p:nvPr/>
              </p:nvSpPr>
              <p:spPr>
                <a:xfrm rot="2370275">
                  <a:off x="3173234" y="2139899"/>
                  <a:ext cx="45905" cy="105246"/>
                </a:xfrm>
                <a:prstGeom prst="roundRect">
                  <a:avLst/>
                </a:prstGeom>
                <a:solidFill>
                  <a:schemeClr val="accent6">
                    <a:lumMod val="60000"/>
                    <a:lumOff val="40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333" name="Oval 332">
                  <a:extLst>
                    <a:ext uri="{FF2B5EF4-FFF2-40B4-BE49-F238E27FC236}">
                      <a16:creationId xmlns:a16="http://schemas.microsoft.com/office/drawing/2014/main" id="{B17A4C48-E7D1-8241-96C8-874355326C5F}"/>
                    </a:ext>
                  </a:extLst>
                </p:cNvPr>
                <p:cNvSpPr/>
                <p:nvPr/>
              </p:nvSpPr>
              <p:spPr>
                <a:xfrm>
                  <a:off x="3219839" y="2211154"/>
                  <a:ext cx="77619" cy="77619"/>
                </a:xfrm>
                <a:prstGeom prst="ellipse">
                  <a:avLst/>
                </a:prstGeom>
                <a:solidFill>
                  <a:schemeClr val="bg2">
                    <a:lumMod val="75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cxnSp>
              <p:nvCxnSpPr>
                <p:cNvPr id="334" name="Straight Connector 333">
                  <a:extLst>
                    <a:ext uri="{FF2B5EF4-FFF2-40B4-BE49-F238E27FC236}">
                      <a16:creationId xmlns:a16="http://schemas.microsoft.com/office/drawing/2014/main" id="{BB21B643-6827-C54E-AF47-EE4F3CD5EBF8}"/>
                    </a:ext>
                  </a:extLst>
                </p:cNvPr>
                <p:cNvCxnSpPr>
                  <a:cxnSpLocks/>
                  <a:stCxn id="332" idx="3"/>
                  <a:endCxn id="333" idx="1"/>
                </p:cNvCxnSpPr>
                <p:nvPr/>
              </p:nvCxnSpPr>
              <p:spPr>
                <a:xfrm>
                  <a:off x="3213896" y="2207123"/>
                  <a:ext cx="17310" cy="15398"/>
                </a:xfrm>
                <a:prstGeom prst="line">
                  <a:avLst/>
                </a:prstGeom>
                <a:ln w="3175">
                  <a:solidFill>
                    <a:srgbClr val="662828"/>
                  </a:solidFill>
                </a:ln>
              </p:spPr>
              <p:style>
                <a:lnRef idx="1">
                  <a:schemeClr val="accent1"/>
                </a:lnRef>
                <a:fillRef idx="0">
                  <a:schemeClr val="accent1"/>
                </a:fillRef>
                <a:effectRef idx="0">
                  <a:schemeClr val="accent1"/>
                </a:effectRef>
                <a:fontRef idx="minor">
                  <a:schemeClr val="tx1"/>
                </a:fontRef>
              </p:style>
            </p:cxnSp>
          </p:grpSp>
          <p:grpSp>
            <p:nvGrpSpPr>
              <p:cNvPr id="328" name="Group 327">
                <a:extLst>
                  <a:ext uri="{FF2B5EF4-FFF2-40B4-BE49-F238E27FC236}">
                    <a16:creationId xmlns:a16="http://schemas.microsoft.com/office/drawing/2014/main" id="{7E62957C-FE36-9641-8628-0B09ECD54AA3}"/>
                  </a:ext>
                </a:extLst>
              </p:cNvPr>
              <p:cNvGrpSpPr/>
              <p:nvPr/>
            </p:nvGrpSpPr>
            <p:grpSpPr>
              <a:xfrm>
                <a:off x="11291804" y="4148902"/>
                <a:ext cx="70679" cy="84703"/>
                <a:chOff x="3173234" y="2139899"/>
                <a:chExt cx="124224" cy="148874"/>
              </a:xfrm>
            </p:grpSpPr>
            <p:sp>
              <p:nvSpPr>
                <p:cNvPr id="329" name="Rounded Rectangle 142">
                  <a:extLst>
                    <a:ext uri="{FF2B5EF4-FFF2-40B4-BE49-F238E27FC236}">
                      <a16:creationId xmlns:a16="http://schemas.microsoft.com/office/drawing/2014/main" id="{2F1AFC69-BFD0-A949-AB3A-0472EFFE14DA}"/>
                    </a:ext>
                  </a:extLst>
                </p:cNvPr>
                <p:cNvSpPr/>
                <p:nvPr/>
              </p:nvSpPr>
              <p:spPr>
                <a:xfrm rot="2370275">
                  <a:off x="3173234" y="2139899"/>
                  <a:ext cx="45905" cy="105246"/>
                </a:xfrm>
                <a:prstGeom prst="roundRect">
                  <a:avLst/>
                </a:prstGeom>
                <a:solidFill>
                  <a:schemeClr val="accent6">
                    <a:lumMod val="60000"/>
                    <a:lumOff val="40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330" name="Oval 329">
                  <a:extLst>
                    <a:ext uri="{FF2B5EF4-FFF2-40B4-BE49-F238E27FC236}">
                      <a16:creationId xmlns:a16="http://schemas.microsoft.com/office/drawing/2014/main" id="{638580E3-19A1-0945-AD69-9707520131AD}"/>
                    </a:ext>
                  </a:extLst>
                </p:cNvPr>
                <p:cNvSpPr/>
                <p:nvPr/>
              </p:nvSpPr>
              <p:spPr>
                <a:xfrm>
                  <a:off x="3219839" y="2211154"/>
                  <a:ext cx="77619" cy="77619"/>
                </a:xfrm>
                <a:prstGeom prst="ellipse">
                  <a:avLst/>
                </a:prstGeom>
                <a:solidFill>
                  <a:schemeClr val="bg2">
                    <a:lumMod val="75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cxnSp>
              <p:nvCxnSpPr>
                <p:cNvPr id="331" name="Straight Connector 330">
                  <a:extLst>
                    <a:ext uri="{FF2B5EF4-FFF2-40B4-BE49-F238E27FC236}">
                      <a16:creationId xmlns:a16="http://schemas.microsoft.com/office/drawing/2014/main" id="{7B90C92A-C22C-6045-9729-69C88B1485A6}"/>
                    </a:ext>
                  </a:extLst>
                </p:cNvPr>
                <p:cNvCxnSpPr>
                  <a:cxnSpLocks/>
                  <a:stCxn id="329" idx="3"/>
                  <a:endCxn id="330" idx="1"/>
                </p:cNvCxnSpPr>
                <p:nvPr/>
              </p:nvCxnSpPr>
              <p:spPr>
                <a:xfrm>
                  <a:off x="3213896" y="2207123"/>
                  <a:ext cx="17310" cy="15398"/>
                </a:xfrm>
                <a:prstGeom prst="line">
                  <a:avLst/>
                </a:prstGeom>
                <a:ln w="3175">
                  <a:solidFill>
                    <a:srgbClr val="662828"/>
                  </a:solidFill>
                </a:ln>
              </p:spPr>
              <p:style>
                <a:lnRef idx="1">
                  <a:schemeClr val="accent1"/>
                </a:lnRef>
                <a:fillRef idx="0">
                  <a:schemeClr val="accent1"/>
                </a:fillRef>
                <a:effectRef idx="0">
                  <a:schemeClr val="accent1"/>
                </a:effectRef>
                <a:fontRef idx="minor">
                  <a:schemeClr val="tx1"/>
                </a:fontRef>
              </p:style>
            </p:cxnSp>
          </p:grpSp>
        </p:grpSp>
      </p:grpSp>
      <p:grpSp>
        <p:nvGrpSpPr>
          <p:cNvPr id="244" name="Group 243">
            <a:extLst>
              <a:ext uri="{FF2B5EF4-FFF2-40B4-BE49-F238E27FC236}">
                <a16:creationId xmlns:a16="http://schemas.microsoft.com/office/drawing/2014/main" id="{5F2C7086-3466-234C-8279-A53B0F650938}"/>
              </a:ext>
            </a:extLst>
          </p:cNvPr>
          <p:cNvGrpSpPr/>
          <p:nvPr/>
        </p:nvGrpSpPr>
        <p:grpSpPr>
          <a:xfrm>
            <a:off x="7470786" y="3302292"/>
            <a:ext cx="4535271" cy="2572310"/>
            <a:chOff x="7470786" y="3343101"/>
            <a:chExt cx="4535271" cy="2572310"/>
          </a:xfrm>
        </p:grpSpPr>
        <p:sp>
          <p:nvSpPr>
            <p:cNvPr id="314" name="Rectangular Callout 313">
              <a:extLst>
                <a:ext uri="{FF2B5EF4-FFF2-40B4-BE49-F238E27FC236}">
                  <a16:creationId xmlns:a16="http://schemas.microsoft.com/office/drawing/2014/main" id="{9FF90EC9-A28E-244A-9C7E-977860D2D622}"/>
                </a:ext>
              </a:extLst>
            </p:cNvPr>
            <p:cNvSpPr/>
            <p:nvPr/>
          </p:nvSpPr>
          <p:spPr>
            <a:xfrm>
              <a:off x="7470786" y="3343101"/>
              <a:ext cx="4535271" cy="2572310"/>
            </a:xfrm>
            <a:prstGeom prst="wedgeRectCallout">
              <a:avLst>
                <a:gd name="adj1" fmla="val -49985"/>
                <a:gd name="adj2" fmla="val -15410"/>
              </a:avLst>
            </a:prstGeom>
            <a:solidFill>
              <a:schemeClr val="bg1"/>
            </a:solidFill>
            <a:ln w="15875">
              <a:solidFill>
                <a:srgbClr val="66282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315" name="Picture 314">
              <a:extLst>
                <a:ext uri="{FF2B5EF4-FFF2-40B4-BE49-F238E27FC236}">
                  <a16:creationId xmlns:a16="http://schemas.microsoft.com/office/drawing/2014/main" id="{30201611-A755-0843-B829-02AC08D971BE}"/>
                </a:ext>
              </a:extLst>
            </p:cNvPr>
            <p:cNvPicPr>
              <a:picLocks noChangeAspect="1"/>
            </p:cNvPicPr>
            <p:nvPr/>
          </p:nvPicPr>
          <p:blipFill rotWithShape="1">
            <a:blip r:embed="rId7">
              <a:clrChange>
                <a:clrFrom>
                  <a:srgbClr val="FFFFFF"/>
                </a:clrFrom>
                <a:clrTo>
                  <a:srgbClr val="FFFFFF">
                    <a:alpha val="0"/>
                  </a:srgbClr>
                </a:clrTo>
              </a:clrChange>
            </a:blip>
            <a:srcRect l="1554" t="3425" r="1859" b="4164"/>
            <a:stretch/>
          </p:blipFill>
          <p:spPr>
            <a:xfrm>
              <a:off x="10562289" y="3541660"/>
              <a:ext cx="1063935" cy="750997"/>
            </a:xfrm>
            <a:prstGeom prst="rect">
              <a:avLst/>
            </a:prstGeom>
          </p:spPr>
        </p:pic>
        <p:pic>
          <p:nvPicPr>
            <p:cNvPr id="316" name="Picture 2" descr="Collections MAX Server Setup Package | Collections MAX">
              <a:extLst>
                <a:ext uri="{FF2B5EF4-FFF2-40B4-BE49-F238E27FC236}">
                  <a16:creationId xmlns:a16="http://schemas.microsoft.com/office/drawing/2014/main" id="{9EFECF66-CF80-7843-A398-AA17051ACD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2499" y="3463405"/>
              <a:ext cx="1056473" cy="8965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8" name="Group 247">
            <a:extLst>
              <a:ext uri="{FF2B5EF4-FFF2-40B4-BE49-F238E27FC236}">
                <a16:creationId xmlns:a16="http://schemas.microsoft.com/office/drawing/2014/main" id="{79FB4900-729F-574C-8997-0C7CFDAED85E}"/>
              </a:ext>
            </a:extLst>
          </p:cNvPr>
          <p:cNvGrpSpPr/>
          <p:nvPr/>
        </p:nvGrpSpPr>
        <p:grpSpPr>
          <a:xfrm>
            <a:off x="7849603" y="4855181"/>
            <a:ext cx="675655" cy="979149"/>
            <a:chOff x="7728100" y="3332764"/>
            <a:chExt cx="895542" cy="1297807"/>
          </a:xfrm>
        </p:grpSpPr>
        <p:pic>
          <p:nvPicPr>
            <p:cNvPr id="312" name="图片 183">
              <a:extLst>
                <a:ext uri="{FF2B5EF4-FFF2-40B4-BE49-F238E27FC236}">
                  <a16:creationId xmlns:a16="http://schemas.microsoft.com/office/drawing/2014/main" id="{342DE943-C9D1-E246-9DEF-BD6CF0151B12}"/>
                </a:ext>
              </a:extLst>
            </p:cNvPr>
            <p:cNvPicPr>
              <a:picLocks noChangeAspect="1"/>
            </p:cNvPicPr>
            <p:nvPr/>
          </p:nvPicPr>
          <p:blipFill>
            <a:blip r:embed="rId5"/>
            <a:stretch>
              <a:fillRect/>
            </a:stretch>
          </p:blipFill>
          <p:spPr>
            <a:xfrm>
              <a:off x="7728100" y="3332764"/>
              <a:ext cx="895542" cy="1201710"/>
            </a:xfrm>
            <a:prstGeom prst="rect">
              <a:avLst/>
            </a:prstGeom>
          </p:spPr>
        </p:pic>
        <p:sp>
          <p:nvSpPr>
            <p:cNvPr id="313" name="TextBox 312">
              <a:extLst>
                <a:ext uri="{FF2B5EF4-FFF2-40B4-BE49-F238E27FC236}">
                  <a16:creationId xmlns:a16="http://schemas.microsoft.com/office/drawing/2014/main" id="{B827B155-EFBE-264E-AB73-90CF6E499642}"/>
                </a:ext>
              </a:extLst>
            </p:cNvPr>
            <p:cNvSpPr txBox="1"/>
            <p:nvPr/>
          </p:nvSpPr>
          <p:spPr>
            <a:xfrm>
              <a:off x="7780226" y="4222630"/>
              <a:ext cx="758690" cy="407941"/>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692C2D"/>
                  </a:solidFill>
                  <a:effectLst/>
                  <a:uLnTx/>
                  <a:uFillTx/>
                  <a:latin typeface="Calibri"/>
                  <a:ea typeface="ＭＳ Ｐゴシック" pitchFamily="-108" charset="-128"/>
                  <a:cs typeface="Times New Roman" panose="02020603050405020304" pitchFamily="18" charset="0"/>
                </a:rPr>
                <a:t>FPGA</a:t>
              </a:r>
              <a:endParaRPr kumimoji="0" lang="en-US" sz="1400" b="0" i="0" u="none" strike="noStrike" kern="1200" cap="none" spc="0" normalizeH="0" baseline="0" noProof="0" dirty="0">
                <a:ln>
                  <a:noFill/>
                </a:ln>
                <a:solidFill>
                  <a:srgbClr val="692C2D"/>
                </a:solidFill>
                <a:effectLst/>
                <a:uLnTx/>
                <a:uFillTx/>
                <a:latin typeface="Calibri"/>
                <a:ea typeface="+mn-ea"/>
                <a:cs typeface="+mn-cs"/>
              </a:endParaRPr>
            </a:p>
          </p:txBody>
        </p:sp>
      </p:grpSp>
      <p:grpSp>
        <p:nvGrpSpPr>
          <p:cNvPr id="249" name="Group 248">
            <a:extLst>
              <a:ext uri="{FF2B5EF4-FFF2-40B4-BE49-F238E27FC236}">
                <a16:creationId xmlns:a16="http://schemas.microsoft.com/office/drawing/2014/main" id="{0429FAB9-2039-E740-84D4-78836303551B}"/>
              </a:ext>
            </a:extLst>
          </p:cNvPr>
          <p:cNvGrpSpPr/>
          <p:nvPr/>
        </p:nvGrpSpPr>
        <p:grpSpPr>
          <a:xfrm>
            <a:off x="9309641" y="4855180"/>
            <a:ext cx="644614" cy="977560"/>
            <a:chOff x="9234259" y="3332763"/>
            <a:chExt cx="854400" cy="1295700"/>
          </a:xfrm>
        </p:grpSpPr>
        <p:pic>
          <p:nvPicPr>
            <p:cNvPr id="310" name="图片 185">
              <a:extLst>
                <a:ext uri="{FF2B5EF4-FFF2-40B4-BE49-F238E27FC236}">
                  <a16:creationId xmlns:a16="http://schemas.microsoft.com/office/drawing/2014/main" id="{41D64420-639D-7042-B44A-EBFA7B7CA1E1}"/>
                </a:ext>
              </a:extLst>
            </p:cNvPr>
            <p:cNvPicPr>
              <a:picLocks noChangeAspect="1"/>
            </p:cNvPicPr>
            <p:nvPr/>
          </p:nvPicPr>
          <p:blipFill>
            <a:blip r:embed="rId6"/>
            <a:stretch>
              <a:fillRect/>
            </a:stretch>
          </p:blipFill>
          <p:spPr>
            <a:xfrm>
              <a:off x="9234259" y="3332763"/>
              <a:ext cx="841963" cy="1194055"/>
            </a:xfrm>
            <a:prstGeom prst="rect">
              <a:avLst/>
            </a:prstGeom>
          </p:spPr>
        </p:pic>
        <p:sp>
          <p:nvSpPr>
            <p:cNvPr id="311" name="TextBox 310">
              <a:extLst>
                <a:ext uri="{FF2B5EF4-FFF2-40B4-BE49-F238E27FC236}">
                  <a16:creationId xmlns:a16="http://schemas.microsoft.com/office/drawing/2014/main" id="{B7060017-38ED-B846-A6DC-B45DAF7133CE}"/>
                </a:ext>
              </a:extLst>
            </p:cNvPr>
            <p:cNvSpPr txBox="1"/>
            <p:nvPr/>
          </p:nvSpPr>
          <p:spPr>
            <a:xfrm>
              <a:off x="9310720" y="4220522"/>
              <a:ext cx="777939" cy="407941"/>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692C2D"/>
                  </a:solidFill>
                  <a:effectLst/>
                  <a:uLnTx/>
                  <a:uFillTx/>
                  <a:latin typeface="Calibri"/>
                  <a:ea typeface="ＭＳ Ｐゴシック" pitchFamily="-108" charset="-128"/>
                  <a:cs typeface="Times New Roman" panose="02020603050405020304" pitchFamily="18" charset="0"/>
                </a:rPr>
                <a:t>ASIC</a:t>
              </a:r>
              <a:endParaRPr kumimoji="0" lang="en-US" sz="1400" b="0" i="0" u="none" strike="noStrike" kern="1200" cap="none" spc="0" normalizeH="0" baseline="0" noProof="0" dirty="0">
                <a:ln>
                  <a:noFill/>
                </a:ln>
                <a:solidFill>
                  <a:srgbClr val="692C2D"/>
                </a:solidFill>
                <a:effectLst/>
                <a:uLnTx/>
                <a:uFillTx/>
                <a:latin typeface="Calibri"/>
                <a:ea typeface="+mn-ea"/>
                <a:cs typeface="+mn-cs"/>
              </a:endParaRPr>
            </a:p>
          </p:txBody>
        </p:sp>
      </p:grpSp>
      <p:grpSp>
        <p:nvGrpSpPr>
          <p:cNvPr id="250" name="Group 249">
            <a:extLst>
              <a:ext uri="{FF2B5EF4-FFF2-40B4-BE49-F238E27FC236}">
                <a16:creationId xmlns:a16="http://schemas.microsoft.com/office/drawing/2014/main" id="{EF36FE51-58E3-6645-89B0-9E4B634DF866}"/>
              </a:ext>
            </a:extLst>
          </p:cNvPr>
          <p:cNvGrpSpPr/>
          <p:nvPr/>
        </p:nvGrpSpPr>
        <p:grpSpPr>
          <a:xfrm>
            <a:off x="10299326" y="4873521"/>
            <a:ext cx="1623312" cy="960808"/>
            <a:chOff x="10205452" y="3596095"/>
            <a:chExt cx="1781257" cy="1054293"/>
          </a:xfrm>
        </p:grpSpPr>
        <p:sp>
          <p:nvSpPr>
            <p:cNvPr id="255" name="TextBox 254">
              <a:extLst>
                <a:ext uri="{FF2B5EF4-FFF2-40B4-BE49-F238E27FC236}">
                  <a16:creationId xmlns:a16="http://schemas.microsoft.com/office/drawing/2014/main" id="{F5D76347-D242-FA49-B65D-6A03FDC752DE}"/>
                </a:ext>
              </a:extLst>
            </p:cNvPr>
            <p:cNvSpPr txBox="1"/>
            <p:nvPr/>
          </p:nvSpPr>
          <p:spPr>
            <a:xfrm>
              <a:off x="10205452" y="4312665"/>
              <a:ext cx="1781257" cy="33772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692C2D"/>
                  </a:solidFill>
                  <a:effectLst/>
                  <a:uLnTx/>
                  <a:uFillTx/>
                  <a:latin typeface="Calibri"/>
                  <a:ea typeface="ＭＳ Ｐゴシック" pitchFamily="-108" charset="-128"/>
                  <a:cs typeface="Times New Roman" panose="02020603050405020304" pitchFamily="18" charset="0"/>
                </a:rPr>
                <a:t>Computing-in-Mem</a:t>
              </a:r>
              <a:endParaRPr kumimoji="0" lang="en-US" sz="1400" b="0" i="0" u="none" strike="noStrike" kern="1200" cap="none" spc="0" normalizeH="0" baseline="0" noProof="0" dirty="0">
                <a:ln>
                  <a:noFill/>
                </a:ln>
                <a:solidFill>
                  <a:srgbClr val="692C2D"/>
                </a:solidFill>
                <a:effectLst/>
                <a:uLnTx/>
                <a:uFillTx/>
                <a:latin typeface="Calibri"/>
                <a:ea typeface="+mn-ea"/>
                <a:cs typeface="+mn-cs"/>
              </a:endParaRPr>
            </a:p>
          </p:txBody>
        </p:sp>
        <p:grpSp>
          <p:nvGrpSpPr>
            <p:cNvPr id="256" name="Group 255">
              <a:extLst>
                <a:ext uri="{FF2B5EF4-FFF2-40B4-BE49-F238E27FC236}">
                  <a16:creationId xmlns:a16="http://schemas.microsoft.com/office/drawing/2014/main" id="{3ED154F8-D21C-AF4B-B181-FC814AE08776}"/>
                </a:ext>
              </a:extLst>
            </p:cNvPr>
            <p:cNvGrpSpPr/>
            <p:nvPr/>
          </p:nvGrpSpPr>
          <p:grpSpPr>
            <a:xfrm>
              <a:off x="10661461" y="3596095"/>
              <a:ext cx="747826" cy="691741"/>
              <a:chOff x="10727616" y="3645115"/>
              <a:chExt cx="636204" cy="588490"/>
            </a:xfrm>
          </p:grpSpPr>
          <p:grpSp>
            <p:nvGrpSpPr>
              <p:cNvPr id="257" name="Group 256">
                <a:extLst>
                  <a:ext uri="{FF2B5EF4-FFF2-40B4-BE49-F238E27FC236}">
                    <a16:creationId xmlns:a16="http://schemas.microsoft.com/office/drawing/2014/main" id="{53262BA4-A5BE-7743-81E3-BFD3DE06252F}"/>
                  </a:ext>
                </a:extLst>
              </p:cNvPr>
              <p:cNvGrpSpPr/>
              <p:nvPr/>
            </p:nvGrpSpPr>
            <p:grpSpPr>
              <a:xfrm>
                <a:off x="10727616" y="3645115"/>
                <a:ext cx="614123" cy="566409"/>
                <a:chOff x="7580955" y="2619732"/>
                <a:chExt cx="1133361" cy="1045307"/>
              </a:xfrm>
              <a:solidFill>
                <a:schemeClr val="accent1">
                  <a:lumMod val="20000"/>
                  <a:lumOff val="80000"/>
                </a:schemeClr>
              </a:solidFill>
            </p:grpSpPr>
            <p:grpSp>
              <p:nvGrpSpPr>
                <p:cNvPr id="294" name="Group 293">
                  <a:extLst>
                    <a:ext uri="{FF2B5EF4-FFF2-40B4-BE49-F238E27FC236}">
                      <a16:creationId xmlns:a16="http://schemas.microsoft.com/office/drawing/2014/main" id="{33494543-CE99-2848-8BC3-15897E8F8978}"/>
                    </a:ext>
                  </a:extLst>
                </p:cNvPr>
                <p:cNvGrpSpPr/>
                <p:nvPr/>
              </p:nvGrpSpPr>
              <p:grpSpPr>
                <a:xfrm>
                  <a:off x="7879150" y="2892522"/>
                  <a:ext cx="835166" cy="772517"/>
                  <a:chOff x="8128391" y="6171394"/>
                  <a:chExt cx="835166" cy="772517"/>
                </a:xfrm>
                <a:grpFill/>
              </p:grpSpPr>
              <p:cxnSp>
                <p:nvCxnSpPr>
                  <p:cNvPr id="304" name="直接连接符 27">
                    <a:extLst>
                      <a:ext uri="{FF2B5EF4-FFF2-40B4-BE49-F238E27FC236}">
                        <a16:creationId xmlns:a16="http://schemas.microsoft.com/office/drawing/2014/main" id="{8C7E984D-43AA-0A40-8D80-0CA3D8221156}"/>
                      </a:ext>
                    </a:extLst>
                  </p:cNvPr>
                  <p:cNvCxnSpPr>
                    <a:cxnSpLocks/>
                    <a:stCxn id="274" idx="4"/>
                    <a:endCxn id="268" idx="0"/>
                  </p:cNvCxnSpPr>
                  <p:nvPr/>
                </p:nvCxnSpPr>
                <p:spPr>
                  <a:xfrm flipH="1">
                    <a:off x="8961088" y="6214377"/>
                    <a:ext cx="2469" cy="688784"/>
                  </a:xfrm>
                  <a:prstGeom prst="line">
                    <a:avLst/>
                  </a:prstGeom>
                  <a:grpFill/>
                  <a:ln w="6350">
                    <a:solidFill>
                      <a:srgbClr val="662828"/>
                    </a:solidFill>
                  </a:ln>
                </p:spPr>
                <p:style>
                  <a:lnRef idx="1">
                    <a:schemeClr val="accent1"/>
                  </a:lnRef>
                  <a:fillRef idx="0">
                    <a:schemeClr val="accent1"/>
                  </a:fillRef>
                  <a:effectRef idx="0">
                    <a:schemeClr val="accent1"/>
                  </a:effectRef>
                  <a:fontRef idx="minor">
                    <a:schemeClr val="tx1"/>
                  </a:fontRef>
                </p:style>
              </p:cxnSp>
              <p:cxnSp>
                <p:nvCxnSpPr>
                  <p:cNvPr id="305" name="直接连接符 24">
                    <a:extLst>
                      <a:ext uri="{FF2B5EF4-FFF2-40B4-BE49-F238E27FC236}">
                        <a16:creationId xmlns:a16="http://schemas.microsoft.com/office/drawing/2014/main" id="{249778DF-83B0-7E4F-AAE6-9342BA8EFAEE}"/>
                      </a:ext>
                    </a:extLst>
                  </p:cNvPr>
                  <p:cNvCxnSpPr>
                    <a:cxnSpLocks/>
                    <a:stCxn id="292" idx="6"/>
                    <a:endCxn id="274" idx="2"/>
                  </p:cNvCxnSpPr>
                  <p:nvPr/>
                </p:nvCxnSpPr>
                <p:spPr>
                  <a:xfrm>
                    <a:off x="8169142" y="6171394"/>
                    <a:ext cx="753667" cy="2233"/>
                  </a:xfrm>
                  <a:prstGeom prst="line">
                    <a:avLst/>
                  </a:prstGeom>
                  <a:grpFill/>
                  <a:ln w="6350">
                    <a:solidFill>
                      <a:srgbClr val="662828"/>
                    </a:solidFill>
                  </a:ln>
                </p:spPr>
                <p:style>
                  <a:lnRef idx="1">
                    <a:schemeClr val="accent1"/>
                  </a:lnRef>
                  <a:fillRef idx="0">
                    <a:schemeClr val="accent1"/>
                  </a:fillRef>
                  <a:effectRef idx="0">
                    <a:schemeClr val="accent1"/>
                  </a:effectRef>
                  <a:fontRef idx="minor">
                    <a:schemeClr val="tx1"/>
                  </a:fontRef>
                </p:style>
              </p:cxnSp>
              <p:cxnSp>
                <p:nvCxnSpPr>
                  <p:cNvPr id="306" name="直接连接符 25">
                    <a:extLst>
                      <a:ext uri="{FF2B5EF4-FFF2-40B4-BE49-F238E27FC236}">
                        <a16:creationId xmlns:a16="http://schemas.microsoft.com/office/drawing/2014/main" id="{EA4E0406-318A-6A49-B2CD-711F4CDFD5F4}"/>
                      </a:ext>
                    </a:extLst>
                  </p:cNvPr>
                  <p:cNvCxnSpPr>
                    <a:cxnSpLocks/>
                    <a:stCxn id="289" idx="6"/>
                    <a:endCxn id="271" idx="2"/>
                  </p:cNvCxnSpPr>
                  <p:nvPr/>
                </p:nvCxnSpPr>
                <p:spPr>
                  <a:xfrm>
                    <a:off x="8167162" y="6539880"/>
                    <a:ext cx="753667" cy="3067"/>
                  </a:xfrm>
                  <a:prstGeom prst="line">
                    <a:avLst/>
                  </a:prstGeom>
                  <a:grpFill/>
                  <a:ln w="6350">
                    <a:solidFill>
                      <a:srgbClr val="662828"/>
                    </a:solidFill>
                  </a:ln>
                </p:spPr>
                <p:style>
                  <a:lnRef idx="1">
                    <a:schemeClr val="accent1"/>
                  </a:lnRef>
                  <a:fillRef idx="0">
                    <a:schemeClr val="accent1"/>
                  </a:fillRef>
                  <a:effectRef idx="0">
                    <a:schemeClr val="accent1"/>
                  </a:effectRef>
                  <a:fontRef idx="minor">
                    <a:schemeClr val="tx1"/>
                  </a:fontRef>
                </p:style>
              </p:cxnSp>
              <p:cxnSp>
                <p:nvCxnSpPr>
                  <p:cNvPr id="307" name="直接连接符 26">
                    <a:extLst>
                      <a:ext uri="{FF2B5EF4-FFF2-40B4-BE49-F238E27FC236}">
                        <a16:creationId xmlns:a16="http://schemas.microsoft.com/office/drawing/2014/main" id="{48FD0CD2-B16C-5D4B-8A25-18631F3A4F87}"/>
                      </a:ext>
                    </a:extLst>
                  </p:cNvPr>
                  <p:cNvCxnSpPr>
                    <a:cxnSpLocks/>
                    <a:stCxn id="292" idx="4"/>
                    <a:endCxn id="286" idx="0"/>
                  </p:cNvCxnSpPr>
                  <p:nvPr/>
                </p:nvCxnSpPr>
                <p:spPr>
                  <a:xfrm>
                    <a:off x="8128391" y="6212144"/>
                    <a:ext cx="864" cy="685449"/>
                  </a:xfrm>
                  <a:prstGeom prst="line">
                    <a:avLst/>
                  </a:prstGeom>
                  <a:grpFill/>
                  <a:ln w="6350">
                    <a:solidFill>
                      <a:srgbClr val="662828"/>
                    </a:solidFill>
                  </a:ln>
                </p:spPr>
                <p:style>
                  <a:lnRef idx="1">
                    <a:schemeClr val="accent1"/>
                  </a:lnRef>
                  <a:fillRef idx="0">
                    <a:schemeClr val="accent1"/>
                  </a:fillRef>
                  <a:effectRef idx="0">
                    <a:schemeClr val="accent1"/>
                  </a:effectRef>
                  <a:fontRef idx="minor">
                    <a:schemeClr val="tx1"/>
                  </a:fontRef>
                </p:style>
              </p:cxnSp>
              <p:cxnSp>
                <p:nvCxnSpPr>
                  <p:cNvPr id="308" name="直接连接符 27">
                    <a:extLst>
                      <a:ext uri="{FF2B5EF4-FFF2-40B4-BE49-F238E27FC236}">
                        <a16:creationId xmlns:a16="http://schemas.microsoft.com/office/drawing/2014/main" id="{5A274533-5411-3B4C-A346-90FA2118B3A0}"/>
                      </a:ext>
                    </a:extLst>
                  </p:cNvPr>
                  <p:cNvCxnSpPr>
                    <a:cxnSpLocks/>
                    <a:stCxn id="283" idx="4"/>
                    <a:endCxn id="277" idx="0"/>
                  </p:cNvCxnSpPr>
                  <p:nvPr/>
                </p:nvCxnSpPr>
                <p:spPr>
                  <a:xfrm flipH="1">
                    <a:off x="8512564" y="6209643"/>
                    <a:ext cx="2469" cy="687949"/>
                  </a:xfrm>
                  <a:prstGeom prst="line">
                    <a:avLst/>
                  </a:prstGeom>
                  <a:grpFill/>
                  <a:ln w="6350">
                    <a:solidFill>
                      <a:srgbClr val="66282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9" name="直接连接符 25">
                    <a:extLst>
                      <a:ext uri="{FF2B5EF4-FFF2-40B4-BE49-F238E27FC236}">
                        <a16:creationId xmlns:a16="http://schemas.microsoft.com/office/drawing/2014/main" id="{9EA1DB8A-546A-294A-8447-00541F175C75}"/>
                      </a:ext>
                    </a:extLst>
                  </p:cNvPr>
                  <p:cNvCxnSpPr>
                    <a:cxnSpLocks/>
                    <a:stCxn id="286" idx="6"/>
                    <a:endCxn id="268" idx="2"/>
                  </p:cNvCxnSpPr>
                  <p:nvPr/>
                </p:nvCxnSpPr>
                <p:spPr>
                  <a:xfrm>
                    <a:off x="8170004" y="6938343"/>
                    <a:ext cx="750334" cy="5568"/>
                  </a:xfrm>
                  <a:prstGeom prst="line">
                    <a:avLst/>
                  </a:prstGeom>
                  <a:grpFill/>
                  <a:ln w="6350">
                    <a:solidFill>
                      <a:srgbClr val="662828"/>
                    </a:solidFill>
                  </a:ln>
                </p:spPr>
                <p:style>
                  <a:lnRef idx="1">
                    <a:schemeClr val="accent1"/>
                  </a:lnRef>
                  <a:fillRef idx="0">
                    <a:schemeClr val="accent1"/>
                  </a:fillRef>
                  <a:effectRef idx="0">
                    <a:schemeClr val="accent1"/>
                  </a:effectRef>
                  <a:fontRef idx="minor">
                    <a:schemeClr val="tx1"/>
                  </a:fontRef>
                </p:style>
              </p:cxnSp>
            </p:grpSp>
            <p:sp>
              <p:nvSpPr>
                <p:cNvPr id="295" name="Rounded Rectangle 243">
                  <a:extLst>
                    <a:ext uri="{FF2B5EF4-FFF2-40B4-BE49-F238E27FC236}">
                      <a16:creationId xmlns:a16="http://schemas.microsoft.com/office/drawing/2014/main" id="{F61C5784-FB13-C74F-8703-84C3C03FC342}"/>
                    </a:ext>
                  </a:extLst>
                </p:cNvPr>
                <p:cNvSpPr/>
                <p:nvPr/>
              </p:nvSpPr>
              <p:spPr>
                <a:xfrm>
                  <a:off x="7585998" y="2621488"/>
                  <a:ext cx="223892" cy="223841"/>
                </a:xfrm>
                <a:prstGeom prst="roundRect">
                  <a:avLst/>
                </a:prstGeom>
                <a:noFill/>
                <a:ln w="6350">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296" name="Rounded Rectangle 245">
                  <a:extLst>
                    <a:ext uri="{FF2B5EF4-FFF2-40B4-BE49-F238E27FC236}">
                      <a16:creationId xmlns:a16="http://schemas.microsoft.com/office/drawing/2014/main" id="{E7BC45A5-E188-1E4C-942D-E7D7ADB36B81}"/>
                    </a:ext>
                  </a:extLst>
                </p:cNvPr>
                <p:cNvSpPr/>
                <p:nvPr/>
              </p:nvSpPr>
              <p:spPr>
                <a:xfrm>
                  <a:off x="7580955" y="2982012"/>
                  <a:ext cx="223892" cy="223841"/>
                </a:xfrm>
                <a:prstGeom prst="roundRect">
                  <a:avLst/>
                </a:prstGeom>
                <a:noFill/>
                <a:ln w="6350">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297" name="Rounded Rectangle 247">
                  <a:extLst>
                    <a:ext uri="{FF2B5EF4-FFF2-40B4-BE49-F238E27FC236}">
                      <a16:creationId xmlns:a16="http://schemas.microsoft.com/office/drawing/2014/main" id="{7199D170-13A4-204F-96B7-03B76CFEA335}"/>
                    </a:ext>
                  </a:extLst>
                </p:cNvPr>
                <p:cNvSpPr/>
                <p:nvPr/>
              </p:nvSpPr>
              <p:spPr>
                <a:xfrm>
                  <a:off x="7584156" y="3398138"/>
                  <a:ext cx="223892" cy="223841"/>
                </a:xfrm>
                <a:prstGeom prst="roundRect">
                  <a:avLst/>
                </a:prstGeom>
                <a:noFill/>
                <a:ln w="6350">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298" name="Rounded Rectangle 250">
                  <a:extLst>
                    <a:ext uri="{FF2B5EF4-FFF2-40B4-BE49-F238E27FC236}">
                      <a16:creationId xmlns:a16="http://schemas.microsoft.com/office/drawing/2014/main" id="{F2F43900-3DDB-AB44-B32B-2E7F7BF004E2}"/>
                    </a:ext>
                  </a:extLst>
                </p:cNvPr>
                <p:cNvSpPr/>
                <p:nvPr/>
              </p:nvSpPr>
              <p:spPr>
                <a:xfrm>
                  <a:off x="7972052" y="2619732"/>
                  <a:ext cx="223892" cy="223841"/>
                </a:xfrm>
                <a:prstGeom prst="roundRect">
                  <a:avLst/>
                </a:prstGeom>
                <a:noFill/>
                <a:ln w="6350">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prstClr val="white"/>
                    </a:solidFill>
                    <a:effectLst/>
                    <a:uLnTx/>
                    <a:uFillTx/>
                    <a:latin typeface="Calibri (Body)"/>
                    <a:ea typeface="宋体" panose="02010600030101010101" pitchFamily="2" charset="-122"/>
                    <a:cs typeface="+mn-cs"/>
                  </a:endParaRPr>
                </a:p>
              </p:txBody>
            </p:sp>
            <p:sp>
              <p:nvSpPr>
                <p:cNvPr id="299" name="Rounded Rectangle 251">
                  <a:extLst>
                    <a:ext uri="{FF2B5EF4-FFF2-40B4-BE49-F238E27FC236}">
                      <a16:creationId xmlns:a16="http://schemas.microsoft.com/office/drawing/2014/main" id="{06C2542F-CDE6-F848-880B-6CB91EC6F414}"/>
                    </a:ext>
                  </a:extLst>
                </p:cNvPr>
                <p:cNvSpPr/>
                <p:nvPr/>
              </p:nvSpPr>
              <p:spPr>
                <a:xfrm>
                  <a:off x="8411215" y="2619732"/>
                  <a:ext cx="223892" cy="223841"/>
                </a:xfrm>
                <a:prstGeom prst="roundRect">
                  <a:avLst/>
                </a:prstGeom>
                <a:noFill/>
                <a:ln w="6350">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300" name="Rounded Rectangle 252">
                  <a:extLst>
                    <a:ext uri="{FF2B5EF4-FFF2-40B4-BE49-F238E27FC236}">
                      <a16:creationId xmlns:a16="http://schemas.microsoft.com/office/drawing/2014/main" id="{A1E64404-627F-4B4B-8672-480082C96D12}"/>
                    </a:ext>
                  </a:extLst>
                </p:cNvPr>
                <p:cNvSpPr/>
                <p:nvPr/>
              </p:nvSpPr>
              <p:spPr>
                <a:xfrm>
                  <a:off x="7979844" y="2985906"/>
                  <a:ext cx="223892" cy="223841"/>
                </a:xfrm>
                <a:prstGeom prst="roundRect">
                  <a:avLst/>
                </a:prstGeom>
                <a:noFill/>
                <a:ln w="6350">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301" name="Rounded Rectangle 253">
                  <a:extLst>
                    <a:ext uri="{FF2B5EF4-FFF2-40B4-BE49-F238E27FC236}">
                      <a16:creationId xmlns:a16="http://schemas.microsoft.com/office/drawing/2014/main" id="{A9CB3712-BF2F-3F40-A63E-635B909EA16E}"/>
                    </a:ext>
                  </a:extLst>
                </p:cNvPr>
                <p:cNvSpPr/>
                <p:nvPr/>
              </p:nvSpPr>
              <p:spPr>
                <a:xfrm>
                  <a:off x="8419004" y="2985906"/>
                  <a:ext cx="223892" cy="223841"/>
                </a:xfrm>
                <a:prstGeom prst="roundRect">
                  <a:avLst/>
                </a:prstGeom>
                <a:noFill/>
                <a:ln w="6350">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302" name="Rounded Rectangle 254">
                  <a:extLst>
                    <a:ext uri="{FF2B5EF4-FFF2-40B4-BE49-F238E27FC236}">
                      <a16:creationId xmlns:a16="http://schemas.microsoft.com/office/drawing/2014/main" id="{85D3586F-32F1-9045-BCE6-487ECDA344EE}"/>
                    </a:ext>
                  </a:extLst>
                </p:cNvPr>
                <p:cNvSpPr/>
                <p:nvPr/>
              </p:nvSpPr>
              <p:spPr>
                <a:xfrm>
                  <a:off x="7972052" y="3397292"/>
                  <a:ext cx="223892" cy="223841"/>
                </a:xfrm>
                <a:prstGeom prst="roundRect">
                  <a:avLst/>
                </a:prstGeom>
                <a:noFill/>
                <a:ln w="6350">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303" name="Rounded Rectangle 255">
                  <a:extLst>
                    <a:ext uri="{FF2B5EF4-FFF2-40B4-BE49-F238E27FC236}">
                      <a16:creationId xmlns:a16="http://schemas.microsoft.com/office/drawing/2014/main" id="{577F80B4-F29F-FB45-95CD-940BCCBBFAF7}"/>
                    </a:ext>
                  </a:extLst>
                </p:cNvPr>
                <p:cNvSpPr/>
                <p:nvPr/>
              </p:nvSpPr>
              <p:spPr>
                <a:xfrm>
                  <a:off x="8411212" y="3397292"/>
                  <a:ext cx="223892" cy="223841"/>
                </a:xfrm>
                <a:prstGeom prst="roundRect">
                  <a:avLst/>
                </a:prstGeom>
                <a:noFill/>
                <a:ln w="6350">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grpSp>
          <p:grpSp>
            <p:nvGrpSpPr>
              <p:cNvPr id="258" name="Group 257">
                <a:extLst>
                  <a:ext uri="{FF2B5EF4-FFF2-40B4-BE49-F238E27FC236}">
                    <a16:creationId xmlns:a16="http://schemas.microsoft.com/office/drawing/2014/main" id="{44BE4B67-AAF9-F342-92FE-37FDA0DFA94F}"/>
                  </a:ext>
                </a:extLst>
              </p:cNvPr>
              <p:cNvGrpSpPr/>
              <p:nvPr/>
            </p:nvGrpSpPr>
            <p:grpSpPr>
              <a:xfrm>
                <a:off x="10840597" y="3730306"/>
                <a:ext cx="70679" cy="84703"/>
                <a:chOff x="3173234" y="2139899"/>
                <a:chExt cx="124224" cy="148874"/>
              </a:xfrm>
            </p:grpSpPr>
            <p:sp>
              <p:nvSpPr>
                <p:cNvPr id="291" name="Rounded Rectangle 210">
                  <a:extLst>
                    <a:ext uri="{FF2B5EF4-FFF2-40B4-BE49-F238E27FC236}">
                      <a16:creationId xmlns:a16="http://schemas.microsoft.com/office/drawing/2014/main" id="{E44471D0-37F4-2842-9C05-3E175DB9DEDF}"/>
                    </a:ext>
                  </a:extLst>
                </p:cNvPr>
                <p:cNvSpPr/>
                <p:nvPr/>
              </p:nvSpPr>
              <p:spPr>
                <a:xfrm rot="2370275">
                  <a:off x="3173234" y="2139899"/>
                  <a:ext cx="45905" cy="105246"/>
                </a:xfrm>
                <a:prstGeom prst="roundRect">
                  <a:avLst/>
                </a:prstGeom>
                <a:solidFill>
                  <a:schemeClr val="accent6">
                    <a:lumMod val="60000"/>
                    <a:lumOff val="40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292" name="Oval 291">
                  <a:extLst>
                    <a:ext uri="{FF2B5EF4-FFF2-40B4-BE49-F238E27FC236}">
                      <a16:creationId xmlns:a16="http://schemas.microsoft.com/office/drawing/2014/main" id="{09F38C73-C2BD-0140-B522-7539A0CBEF99}"/>
                    </a:ext>
                  </a:extLst>
                </p:cNvPr>
                <p:cNvSpPr/>
                <p:nvPr/>
              </p:nvSpPr>
              <p:spPr>
                <a:xfrm>
                  <a:off x="3219839" y="2211154"/>
                  <a:ext cx="77619" cy="77619"/>
                </a:xfrm>
                <a:prstGeom prst="ellipse">
                  <a:avLst/>
                </a:prstGeom>
                <a:solidFill>
                  <a:schemeClr val="bg2">
                    <a:lumMod val="75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cxnSp>
              <p:nvCxnSpPr>
                <p:cNvPr id="293" name="Straight Connector 292">
                  <a:extLst>
                    <a:ext uri="{FF2B5EF4-FFF2-40B4-BE49-F238E27FC236}">
                      <a16:creationId xmlns:a16="http://schemas.microsoft.com/office/drawing/2014/main" id="{F0309F1D-A7BA-8D44-9875-AA706BB28280}"/>
                    </a:ext>
                  </a:extLst>
                </p:cNvPr>
                <p:cNvCxnSpPr>
                  <a:cxnSpLocks/>
                  <a:stCxn id="291" idx="3"/>
                  <a:endCxn id="292" idx="1"/>
                </p:cNvCxnSpPr>
                <p:nvPr/>
              </p:nvCxnSpPr>
              <p:spPr>
                <a:xfrm>
                  <a:off x="3213896" y="2207123"/>
                  <a:ext cx="17310" cy="15398"/>
                </a:xfrm>
                <a:prstGeom prst="line">
                  <a:avLst/>
                </a:prstGeom>
                <a:ln w="3175">
                  <a:solidFill>
                    <a:srgbClr val="662828"/>
                  </a:solidFill>
                </a:ln>
              </p:spPr>
              <p:style>
                <a:lnRef idx="1">
                  <a:schemeClr val="accent1"/>
                </a:lnRef>
                <a:fillRef idx="0">
                  <a:schemeClr val="accent1"/>
                </a:fillRef>
                <a:effectRef idx="0">
                  <a:schemeClr val="accent1"/>
                </a:effectRef>
                <a:fontRef idx="minor">
                  <a:schemeClr val="tx1"/>
                </a:fontRef>
              </p:style>
            </p:cxnSp>
          </p:grpSp>
          <p:grpSp>
            <p:nvGrpSpPr>
              <p:cNvPr id="259" name="Group 258">
                <a:extLst>
                  <a:ext uri="{FF2B5EF4-FFF2-40B4-BE49-F238E27FC236}">
                    <a16:creationId xmlns:a16="http://schemas.microsoft.com/office/drawing/2014/main" id="{C3155020-4DC8-A74D-AB06-909ED5C037B5}"/>
                  </a:ext>
                </a:extLst>
              </p:cNvPr>
              <p:cNvGrpSpPr/>
              <p:nvPr/>
            </p:nvGrpSpPr>
            <p:grpSpPr>
              <a:xfrm>
                <a:off x="10839525" y="3929974"/>
                <a:ext cx="70679" cy="84703"/>
                <a:chOff x="3173234" y="2139899"/>
                <a:chExt cx="124224" cy="148874"/>
              </a:xfrm>
            </p:grpSpPr>
            <p:sp>
              <p:nvSpPr>
                <p:cNvPr id="288" name="Rounded Rectangle 205">
                  <a:extLst>
                    <a:ext uri="{FF2B5EF4-FFF2-40B4-BE49-F238E27FC236}">
                      <a16:creationId xmlns:a16="http://schemas.microsoft.com/office/drawing/2014/main" id="{AC744804-26CB-D34D-9F9D-8C36E9773945}"/>
                    </a:ext>
                  </a:extLst>
                </p:cNvPr>
                <p:cNvSpPr/>
                <p:nvPr/>
              </p:nvSpPr>
              <p:spPr>
                <a:xfrm rot="2370275">
                  <a:off x="3173234" y="2139899"/>
                  <a:ext cx="45905" cy="105246"/>
                </a:xfrm>
                <a:prstGeom prst="roundRect">
                  <a:avLst/>
                </a:prstGeom>
                <a:solidFill>
                  <a:schemeClr val="accent6">
                    <a:lumMod val="60000"/>
                    <a:lumOff val="40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289" name="Oval 288">
                  <a:extLst>
                    <a:ext uri="{FF2B5EF4-FFF2-40B4-BE49-F238E27FC236}">
                      <a16:creationId xmlns:a16="http://schemas.microsoft.com/office/drawing/2014/main" id="{89DB6CB6-B2D9-CF42-B5F0-29860725B786}"/>
                    </a:ext>
                  </a:extLst>
                </p:cNvPr>
                <p:cNvSpPr/>
                <p:nvPr/>
              </p:nvSpPr>
              <p:spPr>
                <a:xfrm>
                  <a:off x="3219839" y="2211154"/>
                  <a:ext cx="77619" cy="77619"/>
                </a:xfrm>
                <a:prstGeom prst="ellipse">
                  <a:avLst/>
                </a:prstGeom>
                <a:solidFill>
                  <a:schemeClr val="bg2">
                    <a:lumMod val="75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cxnSp>
              <p:nvCxnSpPr>
                <p:cNvPr id="290" name="Straight Connector 289">
                  <a:extLst>
                    <a:ext uri="{FF2B5EF4-FFF2-40B4-BE49-F238E27FC236}">
                      <a16:creationId xmlns:a16="http://schemas.microsoft.com/office/drawing/2014/main" id="{5F61E3DE-4C88-F043-9C3B-CEA76AEFF2F3}"/>
                    </a:ext>
                  </a:extLst>
                </p:cNvPr>
                <p:cNvCxnSpPr>
                  <a:cxnSpLocks/>
                  <a:stCxn id="288" idx="3"/>
                  <a:endCxn id="289" idx="1"/>
                </p:cNvCxnSpPr>
                <p:nvPr/>
              </p:nvCxnSpPr>
              <p:spPr>
                <a:xfrm>
                  <a:off x="3213896" y="2207123"/>
                  <a:ext cx="17310" cy="15398"/>
                </a:xfrm>
                <a:prstGeom prst="line">
                  <a:avLst/>
                </a:prstGeom>
                <a:ln w="3175">
                  <a:solidFill>
                    <a:srgbClr val="662828"/>
                  </a:solidFill>
                </a:ln>
              </p:spPr>
              <p:style>
                <a:lnRef idx="1">
                  <a:schemeClr val="accent1"/>
                </a:lnRef>
                <a:fillRef idx="0">
                  <a:schemeClr val="accent1"/>
                </a:fillRef>
                <a:effectRef idx="0">
                  <a:schemeClr val="accent1"/>
                </a:effectRef>
                <a:fontRef idx="minor">
                  <a:schemeClr val="tx1"/>
                </a:fontRef>
              </p:style>
            </p:cxnSp>
          </p:grpSp>
          <p:grpSp>
            <p:nvGrpSpPr>
              <p:cNvPr id="260" name="Group 259">
                <a:extLst>
                  <a:ext uri="{FF2B5EF4-FFF2-40B4-BE49-F238E27FC236}">
                    <a16:creationId xmlns:a16="http://schemas.microsoft.com/office/drawing/2014/main" id="{E0A2C5DA-A65E-5644-9BDD-A0C21B5AC4EB}"/>
                  </a:ext>
                </a:extLst>
              </p:cNvPr>
              <p:cNvGrpSpPr/>
              <p:nvPr/>
            </p:nvGrpSpPr>
            <p:grpSpPr>
              <a:xfrm>
                <a:off x="10841065" y="4145885"/>
                <a:ext cx="70679" cy="84703"/>
                <a:chOff x="3173234" y="2139899"/>
                <a:chExt cx="124224" cy="148874"/>
              </a:xfrm>
            </p:grpSpPr>
            <p:sp>
              <p:nvSpPr>
                <p:cNvPr id="285" name="Rounded Rectangle 200">
                  <a:extLst>
                    <a:ext uri="{FF2B5EF4-FFF2-40B4-BE49-F238E27FC236}">
                      <a16:creationId xmlns:a16="http://schemas.microsoft.com/office/drawing/2014/main" id="{B4EAE5CA-2667-BB49-B987-E9A2536F9D16}"/>
                    </a:ext>
                  </a:extLst>
                </p:cNvPr>
                <p:cNvSpPr/>
                <p:nvPr/>
              </p:nvSpPr>
              <p:spPr>
                <a:xfrm rot="2370275">
                  <a:off x="3173234" y="2139899"/>
                  <a:ext cx="45905" cy="105246"/>
                </a:xfrm>
                <a:prstGeom prst="roundRect">
                  <a:avLst/>
                </a:prstGeom>
                <a:solidFill>
                  <a:schemeClr val="accent6">
                    <a:lumMod val="60000"/>
                    <a:lumOff val="40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286" name="Oval 285">
                  <a:extLst>
                    <a:ext uri="{FF2B5EF4-FFF2-40B4-BE49-F238E27FC236}">
                      <a16:creationId xmlns:a16="http://schemas.microsoft.com/office/drawing/2014/main" id="{A474FF5B-CF4D-9B4D-9506-8764B56BA2D7}"/>
                    </a:ext>
                  </a:extLst>
                </p:cNvPr>
                <p:cNvSpPr/>
                <p:nvPr/>
              </p:nvSpPr>
              <p:spPr>
                <a:xfrm>
                  <a:off x="3219839" y="2211154"/>
                  <a:ext cx="77619" cy="77619"/>
                </a:xfrm>
                <a:prstGeom prst="ellipse">
                  <a:avLst/>
                </a:prstGeom>
                <a:solidFill>
                  <a:schemeClr val="bg2">
                    <a:lumMod val="75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cxnSp>
              <p:nvCxnSpPr>
                <p:cNvPr id="287" name="Straight Connector 286">
                  <a:extLst>
                    <a:ext uri="{FF2B5EF4-FFF2-40B4-BE49-F238E27FC236}">
                      <a16:creationId xmlns:a16="http://schemas.microsoft.com/office/drawing/2014/main" id="{3ADB6239-4D1C-2149-8D7B-98346CE3ADDE}"/>
                    </a:ext>
                  </a:extLst>
                </p:cNvPr>
                <p:cNvCxnSpPr>
                  <a:cxnSpLocks/>
                  <a:stCxn id="285" idx="3"/>
                  <a:endCxn id="286" idx="1"/>
                </p:cNvCxnSpPr>
                <p:nvPr/>
              </p:nvCxnSpPr>
              <p:spPr>
                <a:xfrm>
                  <a:off x="3213896" y="2207123"/>
                  <a:ext cx="17310" cy="15398"/>
                </a:xfrm>
                <a:prstGeom prst="line">
                  <a:avLst/>
                </a:prstGeom>
                <a:ln w="3175">
                  <a:solidFill>
                    <a:srgbClr val="662828"/>
                  </a:solidFill>
                </a:ln>
              </p:spPr>
              <p:style>
                <a:lnRef idx="1">
                  <a:schemeClr val="accent1"/>
                </a:lnRef>
                <a:fillRef idx="0">
                  <a:schemeClr val="accent1"/>
                </a:fillRef>
                <a:effectRef idx="0">
                  <a:schemeClr val="accent1"/>
                </a:effectRef>
                <a:fontRef idx="minor">
                  <a:schemeClr val="tx1"/>
                </a:fontRef>
              </p:style>
            </p:cxnSp>
          </p:grpSp>
          <p:grpSp>
            <p:nvGrpSpPr>
              <p:cNvPr id="261" name="Group 260">
                <a:extLst>
                  <a:ext uri="{FF2B5EF4-FFF2-40B4-BE49-F238E27FC236}">
                    <a16:creationId xmlns:a16="http://schemas.microsoft.com/office/drawing/2014/main" id="{D56E605D-ECD9-1E46-9273-DE8D560E36D1}"/>
                  </a:ext>
                </a:extLst>
              </p:cNvPr>
              <p:cNvGrpSpPr/>
              <p:nvPr/>
            </p:nvGrpSpPr>
            <p:grpSpPr>
              <a:xfrm>
                <a:off x="11050103" y="3728951"/>
                <a:ext cx="70679" cy="84703"/>
                <a:chOff x="3173234" y="2139899"/>
                <a:chExt cx="124224" cy="148874"/>
              </a:xfrm>
            </p:grpSpPr>
            <p:sp>
              <p:nvSpPr>
                <p:cNvPr id="282" name="Rounded Rectangle 190">
                  <a:extLst>
                    <a:ext uri="{FF2B5EF4-FFF2-40B4-BE49-F238E27FC236}">
                      <a16:creationId xmlns:a16="http://schemas.microsoft.com/office/drawing/2014/main" id="{8CB2A2DC-C360-3449-9662-77970AD8A2F4}"/>
                    </a:ext>
                  </a:extLst>
                </p:cNvPr>
                <p:cNvSpPr/>
                <p:nvPr/>
              </p:nvSpPr>
              <p:spPr>
                <a:xfrm rot="2370275">
                  <a:off x="3173234" y="2139899"/>
                  <a:ext cx="45905" cy="105246"/>
                </a:xfrm>
                <a:prstGeom prst="roundRect">
                  <a:avLst/>
                </a:prstGeom>
                <a:solidFill>
                  <a:schemeClr val="accent6">
                    <a:lumMod val="60000"/>
                    <a:lumOff val="40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283" name="Oval 282">
                  <a:extLst>
                    <a:ext uri="{FF2B5EF4-FFF2-40B4-BE49-F238E27FC236}">
                      <a16:creationId xmlns:a16="http://schemas.microsoft.com/office/drawing/2014/main" id="{32283317-15E9-0C49-B819-7162CDF03816}"/>
                    </a:ext>
                  </a:extLst>
                </p:cNvPr>
                <p:cNvSpPr/>
                <p:nvPr/>
              </p:nvSpPr>
              <p:spPr>
                <a:xfrm>
                  <a:off x="3219839" y="2211154"/>
                  <a:ext cx="77619" cy="77619"/>
                </a:xfrm>
                <a:prstGeom prst="ellipse">
                  <a:avLst/>
                </a:prstGeom>
                <a:solidFill>
                  <a:schemeClr val="bg2">
                    <a:lumMod val="75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cxnSp>
              <p:nvCxnSpPr>
                <p:cNvPr id="284" name="Straight Connector 283">
                  <a:extLst>
                    <a:ext uri="{FF2B5EF4-FFF2-40B4-BE49-F238E27FC236}">
                      <a16:creationId xmlns:a16="http://schemas.microsoft.com/office/drawing/2014/main" id="{D395DE23-3180-DA4B-87A6-9F6D2A4C0233}"/>
                    </a:ext>
                  </a:extLst>
                </p:cNvPr>
                <p:cNvCxnSpPr>
                  <a:cxnSpLocks/>
                  <a:stCxn id="282" idx="3"/>
                  <a:endCxn id="283" idx="1"/>
                </p:cNvCxnSpPr>
                <p:nvPr/>
              </p:nvCxnSpPr>
              <p:spPr>
                <a:xfrm>
                  <a:off x="3213896" y="2207123"/>
                  <a:ext cx="17310" cy="15398"/>
                </a:xfrm>
                <a:prstGeom prst="line">
                  <a:avLst/>
                </a:prstGeom>
                <a:ln w="3175">
                  <a:solidFill>
                    <a:srgbClr val="662828"/>
                  </a:solidFill>
                </a:ln>
              </p:spPr>
              <p:style>
                <a:lnRef idx="1">
                  <a:schemeClr val="accent1"/>
                </a:lnRef>
                <a:fillRef idx="0">
                  <a:schemeClr val="accent1"/>
                </a:fillRef>
                <a:effectRef idx="0">
                  <a:schemeClr val="accent1"/>
                </a:effectRef>
                <a:fontRef idx="minor">
                  <a:schemeClr val="tx1"/>
                </a:fontRef>
              </p:style>
            </p:cxnSp>
          </p:grpSp>
          <p:grpSp>
            <p:nvGrpSpPr>
              <p:cNvPr id="262" name="Group 261">
                <a:extLst>
                  <a:ext uri="{FF2B5EF4-FFF2-40B4-BE49-F238E27FC236}">
                    <a16:creationId xmlns:a16="http://schemas.microsoft.com/office/drawing/2014/main" id="{4DF2DC16-DF71-324D-9708-3766664E6C8B}"/>
                  </a:ext>
                </a:extLst>
              </p:cNvPr>
              <p:cNvGrpSpPr/>
              <p:nvPr/>
            </p:nvGrpSpPr>
            <p:grpSpPr>
              <a:xfrm>
                <a:off x="11049031" y="3927264"/>
                <a:ext cx="70679" cy="84703"/>
                <a:chOff x="3173234" y="2139899"/>
                <a:chExt cx="124224" cy="148874"/>
              </a:xfrm>
            </p:grpSpPr>
            <p:sp>
              <p:nvSpPr>
                <p:cNvPr id="279" name="Rounded Rectangle 185">
                  <a:extLst>
                    <a:ext uri="{FF2B5EF4-FFF2-40B4-BE49-F238E27FC236}">
                      <a16:creationId xmlns:a16="http://schemas.microsoft.com/office/drawing/2014/main" id="{48ABAB53-2B70-8248-9D85-1875666CA87C}"/>
                    </a:ext>
                  </a:extLst>
                </p:cNvPr>
                <p:cNvSpPr/>
                <p:nvPr/>
              </p:nvSpPr>
              <p:spPr>
                <a:xfrm rot="2370275">
                  <a:off x="3173234" y="2139899"/>
                  <a:ext cx="45905" cy="105246"/>
                </a:xfrm>
                <a:prstGeom prst="roundRect">
                  <a:avLst/>
                </a:prstGeom>
                <a:solidFill>
                  <a:schemeClr val="accent6">
                    <a:lumMod val="60000"/>
                    <a:lumOff val="40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280" name="Oval 279">
                  <a:extLst>
                    <a:ext uri="{FF2B5EF4-FFF2-40B4-BE49-F238E27FC236}">
                      <a16:creationId xmlns:a16="http://schemas.microsoft.com/office/drawing/2014/main" id="{60434257-C1BD-1E45-8902-C9D02CE41A42}"/>
                    </a:ext>
                  </a:extLst>
                </p:cNvPr>
                <p:cNvSpPr/>
                <p:nvPr/>
              </p:nvSpPr>
              <p:spPr>
                <a:xfrm>
                  <a:off x="3219839" y="2211154"/>
                  <a:ext cx="77619" cy="77619"/>
                </a:xfrm>
                <a:prstGeom prst="ellipse">
                  <a:avLst/>
                </a:prstGeom>
                <a:solidFill>
                  <a:schemeClr val="bg2">
                    <a:lumMod val="75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cxnSp>
              <p:nvCxnSpPr>
                <p:cNvPr id="281" name="Straight Connector 280">
                  <a:extLst>
                    <a:ext uri="{FF2B5EF4-FFF2-40B4-BE49-F238E27FC236}">
                      <a16:creationId xmlns:a16="http://schemas.microsoft.com/office/drawing/2014/main" id="{9E63B61E-3362-414D-91FD-EDEB949A3E7C}"/>
                    </a:ext>
                  </a:extLst>
                </p:cNvPr>
                <p:cNvCxnSpPr>
                  <a:cxnSpLocks/>
                  <a:stCxn id="279" idx="3"/>
                  <a:endCxn id="280" idx="1"/>
                </p:cNvCxnSpPr>
                <p:nvPr/>
              </p:nvCxnSpPr>
              <p:spPr>
                <a:xfrm>
                  <a:off x="3213896" y="2207123"/>
                  <a:ext cx="17310" cy="15398"/>
                </a:xfrm>
                <a:prstGeom prst="line">
                  <a:avLst/>
                </a:prstGeom>
                <a:ln w="3175">
                  <a:solidFill>
                    <a:srgbClr val="662828"/>
                  </a:solidFill>
                </a:ln>
              </p:spPr>
              <p:style>
                <a:lnRef idx="1">
                  <a:schemeClr val="accent1"/>
                </a:lnRef>
                <a:fillRef idx="0">
                  <a:schemeClr val="accent1"/>
                </a:fillRef>
                <a:effectRef idx="0">
                  <a:schemeClr val="accent1"/>
                </a:effectRef>
                <a:fontRef idx="minor">
                  <a:schemeClr val="tx1"/>
                </a:fontRef>
              </p:style>
            </p:cxnSp>
          </p:grpSp>
          <p:grpSp>
            <p:nvGrpSpPr>
              <p:cNvPr id="263" name="Group 262">
                <a:extLst>
                  <a:ext uri="{FF2B5EF4-FFF2-40B4-BE49-F238E27FC236}">
                    <a16:creationId xmlns:a16="http://schemas.microsoft.com/office/drawing/2014/main" id="{FC687D07-5AAF-0B47-AF36-AC12FF9176CD}"/>
                  </a:ext>
                </a:extLst>
              </p:cNvPr>
              <p:cNvGrpSpPr/>
              <p:nvPr/>
            </p:nvGrpSpPr>
            <p:grpSpPr>
              <a:xfrm>
                <a:off x="11048765" y="4145885"/>
                <a:ext cx="70679" cy="84703"/>
                <a:chOff x="3173234" y="2139899"/>
                <a:chExt cx="124224" cy="148874"/>
              </a:xfrm>
            </p:grpSpPr>
            <p:sp>
              <p:nvSpPr>
                <p:cNvPr id="276" name="Rounded Rectangle 180">
                  <a:extLst>
                    <a:ext uri="{FF2B5EF4-FFF2-40B4-BE49-F238E27FC236}">
                      <a16:creationId xmlns:a16="http://schemas.microsoft.com/office/drawing/2014/main" id="{39AF89C9-E8E9-0144-BCCA-2D88452260F5}"/>
                    </a:ext>
                  </a:extLst>
                </p:cNvPr>
                <p:cNvSpPr/>
                <p:nvPr/>
              </p:nvSpPr>
              <p:spPr>
                <a:xfrm rot="2370275">
                  <a:off x="3173234" y="2139899"/>
                  <a:ext cx="45905" cy="105246"/>
                </a:xfrm>
                <a:prstGeom prst="roundRect">
                  <a:avLst/>
                </a:prstGeom>
                <a:solidFill>
                  <a:schemeClr val="accent6">
                    <a:lumMod val="60000"/>
                    <a:lumOff val="40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277" name="Oval 276">
                  <a:extLst>
                    <a:ext uri="{FF2B5EF4-FFF2-40B4-BE49-F238E27FC236}">
                      <a16:creationId xmlns:a16="http://schemas.microsoft.com/office/drawing/2014/main" id="{04DC54A5-0113-EF4B-8D58-5832243CDB37}"/>
                    </a:ext>
                  </a:extLst>
                </p:cNvPr>
                <p:cNvSpPr/>
                <p:nvPr/>
              </p:nvSpPr>
              <p:spPr>
                <a:xfrm>
                  <a:off x="3219839" y="2211154"/>
                  <a:ext cx="77619" cy="77619"/>
                </a:xfrm>
                <a:prstGeom prst="ellipse">
                  <a:avLst/>
                </a:prstGeom>
                <a:solidFill>
                  <a:schemeClr val="bg2">
                    <a:lumMod val="75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cxnSp>
              <p:nvCxnSpPr>
                <p:cNvPr id="278" name="Straight Connector 277">
                  <a:extLst>
                    <a:ext uri="{FF2B5EF4-FFF2-40B4-BE49-F238E27FC236}">
                      <a16:creationId xmlns:a16="http://schemas.microsoft.com/office/drawing/2014/main" id="{FD9B451B-6A7A-0C43-8B99-2DD53C458FFD}"/>
                    </a:ext>
                  </a:extLst>
                </p:cNvPr>
                <p:cNvCxnSpPr>
                  <a:cxnSpLocks/>
                  <a:stCxn id="276" idx="3"/>
                  <a:endCxn id="277" idx="1"/>
                </p:cNvCxnSpPr>
                <p:nvPr/>
              </p:nvCxnSpPr>
              <p:spPr>
                <a:xfrm>
                  <a:off x="3213896" y="2207123"/>
                  <a:ext cx="17310" cy="15398"/>
                </a:xfrm>
                <a:prstGeom prst="line">
                  <a:avLst/>
                </a:prstGeom>
                <a:ln w="3175">
                  <a:solidFill>
                    <a:srgbClr val="662828"/>
                  </a:solidFill>
                </a:ln>
              </p:spPr>
              <p:style>
                <a:lnRef idx="1">
                  <a:schemeClr val="accent1"/>
                </a:lnRef>
                <a:fillRef idx="0">
                  <a:schemeClr val="accent1"/>
                </a:fillRef>
                <a:effectRef idx="0">
                  <a:schemeClr val="accent1"/>
                </a:effectRef>
                <a:fontRef idx="minor">
                  <a:schemeClr val="tx1"/>
                </a:fontRef>
              </p:style>
            </p:cxnSp>
          </p:grpSp>
          <p:grpSp>
            <p:nvGrpSpPr>
              <p:cNvPr id="264" name="Group 263">
                <a:extLst>
                  <a:ext uri="{FF2B5EF4-FFF2-40B4-BE49-F238E27FC236}">
                    <a16:creationId xmlns:a16="http://schemas.microsoft.com/office/drawing/2014/main" id="{10538417-7059-2C4D-B03C-097A38348564}"/>
                  </a:ext>
                </a:extLst>
              </p:cNvPr>
              <p:cNvGrpSpPr/>
              <p:nvPr/>
            </p:nvGrpSpPr>
            <p:grpSpPr>
              <a:xfrm>
                <a:off x="11293141" y="3731516"/>
                <a:ext cx="70679" cy="84703"/>
                <a:chOff x="3173234" y="2139899"/>
                <a:chExt cx="124224" cy="148874"/>
              </a:xfrm>
            </p:grpSpPr>
            <p:sp>
              <p:nvSpPr>
                <p:cNvPr id="273" name="Rounded Rectangle 170">
                  <a:extLst>
                    <a:ext uri="{FF2B5EF4-FFF2-40B4-BE49-F238E27FC236}">
                      <a16:creationId xmlns:a16="http://schemas.microsoft.com/office/drawing/2014/main" id="{27115ADD-2B44-B34A-830D-42E1837972C2}"/>
                    </a:ext>
                  </a:extLst>
                </p:cNvPr>
                <p:cNvSpPr/>
                <p:nvPr/>
              </p:nvSpPr>
              <p:spPr>
                <a:xfrm rot="2370275">
                  <a:off x="3173234" y="2139899"/>
                  <a:ext cx="45905" cy="105246"/>
                </a:xfrm>
                <a:prstGeom prst="roundRect">
                  <a:avLst/>
                </a:prstGeom>
                <a:solidFill>
                  <a:schemeClr val="accent6">
                    <a:lumMod val="60000"/>
                    <a:lumOff val="40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274" name="Oval 273">
                  <a:extLst>
                    <a:ext uri="{FF2B5EF4-FFF2-40B4-BE49-F238E27FC236}">
                      <a16:creationId xmlns:a16="http://schemas.microsoft.com/office/drawing/2014/main" id="{A7521746-DC5C-1146-99CB-EE616F028019}"/>
                    </a:ext>
                  </a:extLst>
                </p:cNvPr>
                <p:cNvSpPr/>
                <p:nvPr/>
              </p:nvSpPr>
              <p:spPr>
                <a:xfrm>
                  <a:off x="3219839" y="2211154"/>
                  <a:ext cx="77619" cy="77619"/>
                </a:xfrm>
                <a:prstGeom prst="ellipse">
                  <a:avLst/>
                </a:prstGeom>
                <a:solidFill>
                  <a:schemeClr val="bg2">
                    <a:lumMod val="75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cxnSp>
              <p:nvCxnSpPr>
                <p:cNvPr id="275" name="Straight Connector 274">
                  <a:extLst>
                    <a:ext uri="{FF2B5EF4-FFF2-40B4-BE49-F238E27FC236}">
                      <a16:creationId xmlns:a16="http://schemas.microsoft.com/office/drawing/2014/main" id="{8F356EEF-81A2-2C4C-8202-7FA800FEE136}"/>
                    </a:ext>
                  </a:extLst>
                </p:cNvPr>
                <p:cNvCxnSpPr>
                  <a:cxnSpLocks/>
                  <a:stCxn id="273" idx="3"/>
                  <a:endCxn id="274" idx="1"/>
                </p:cNvCxnSpPr>
                <p:nvPr/>
              </p:nvCxnSpPr>
              <p:spPr>
                <a:xfrm>
                  <a:off x="3213896" y="2207123"/>
                  <a:ext cx="17310" cy="15398"/>
                </a:xfrm>
                <a:prstGeom prst="line">
                  <a:avLst/>
                </a:prstGeom>
                <a:ln w="3175">
                  <a:solidFill>
                    <a:srgbClr val="662828"/>
                  </a:solidFill>
                </a:ln>
              </p:spPr>
              <p:style>
                <a:lnRef idx="1">
                  <a:schemeClr val="accent1"/>
                </a:lnRef>
                <a:fillRef idx="0">
                  <a:schemeClr val="accent1"/>
                </a:fillRef>
                <a:effectRef idx="0">
                  <a:schemeClr val="accent1"/>
                </a:effectRef>
                <a:fontRef idx="minor">
                  <a:schemeClr val="tx1"/>
                </a:fontRef>
              </p:style>
            </p:cxnSp>
          </p:grpSp>
          <p:grpSp>
            <p:nvGrpSpPr>
              <p:cNvPr id="265" name="Group 264">
                <a:extLst>
                  <a:ext uri="{FF2B5EF4-FFF2-40B4-BE49-F238E27FC236}">
                    <a16:creationId xmlns:a16="http://schemas.microsoft.com/office/drawing/2014/main" id="{2F17EC2C-91E4-CC4E-AFCF-2933A8861350}"/>
                  </a:ext>
                </a:extLst>
              </p:cNvPr>
              <p:cNvGrpSpPr/>
              <p:nvPr/>
            </p:nvGrpSpPr>
            <p:grpSpPr>
              <a:xfrm>
                <a:off x="11292070" y="3931636"/>
                <a:ext cx="70679" cy="84703"/>
                <a:chOff x="3173234" y="2139899"/>
                <a:chExt cx="124224" cy="148874"/>
              </a:xfrm>
            </p:grpSpPr>
            <p:sp>
              <p:nvSpPr>
                <p:cNvPr id="270" name="Rounded Rectangle 147">
                  <a:extLst>
                    <a:ext uri="{FF2B5EF4-FFF2-40B4-BE49-F238E27FC236}">
                      <a16:creationId xmlns:a16="http://schemas.microsoft.com/office/drawing/2014/main" id="{DD33DBB8-24E8-344E-889C-FB642BACB31E}"/>
                    </a:ext>
                  </a:extLst>
                </p:cNvPr>
                <p:cNvSpPr/>
                <p:nvPr/>
              </p:nvSpPr>
              <p:spPr>
                <a:xfrm rot="2370275">
                  <a:off x="3173234" y="2139899"/>
                  <a:ext cx="45905" cy="105246"/>
                </a:xfrm>
                <a:prstGeom prst="roundRect">
                  <a:avLst/>
                </a:prstGeom>
                <a:solidFill>
                  <a:schemeClr val="accent6">
                    <a:lumMod val="60000"/>
                    <a:lumOff val="40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271" name="Oval 270">
                  <a:extLst>
                    <a:ext uri="{FF2B5EF4-FFF2-40B4-BE49-F238E27FC236}">
                      <a16:creationId xmlns:a16="http://schemas.microsoft.com/office/drawing/2014/main" id="{42E3AE1C-2938-584F-8206-E2AF5749CE7E}"/>
                    </a:ext>
                  </a:extLst>
                </p:cNvPr>
                <p:cNvSpPr/>
                <p:nvPr/>
              </p:nvSpPr>
              <p:spPr>
                <a:xfrm>
                  <a:off x="3219839" y="2211154"/>
                  <a:ext cx="77619" cy="77619"/>
                </a:xfrm>
                <a:prstGeom prst="ellipse">
                  <a:avLst/>
                </a:prstGeom>
                <a:solidFill>
                  <a:schemeClr val="bg2">
                    <a:lumMod val="75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cxnSp>
              <p:nvCxnSpPr>
                <p:cNvPr id="272" name="Straight Connector 271">
                  <a:extLst>
                    <a:ext uri="{FF2B5EF4-FFF2-40B4-BE49-F238E27FC236}">
                      <a16:creationId xmlns:a16="http://schemas.microsoft.com/office/drawing/2014/main" id="{D9470B3C-9B0C-C347-95A9-CE88E77D6245}"/>
                    </a:ext>
                  </a:extLst>
                </p:cNvPr>
                <p:cNvCxnSpPr>
                  <a:cxnSpLocks/>
                  <a:stCxn id="270" idx="3"/>
                  <a:endCxn id="271" idx="1"/>
                </p:cNvCxnSpPr>
                <p:nvPr/>
              </p:nvCxnSpPr>
              <p:spPr>
                <a:xfrm>
                  <a:off x="3213896" y="2207123"/>
                  <a:ext cx="17310" cy="15398"/>
                </a:xfrm>
                <a:prstGeom prst="line">
                  <a:avLst/>
                </a:prstGeom>
                <a:ln w="3175">
                  <a:solidFill>
                    <a:srgbClr val="662828"/>
                  </a:solidFill>
                </a:ln>
              </p:spPr>
              <p:style>
                <a:lnRef idx="1">
                  <a:schemeClr val="accent1"/>
                </a:lnRef>
                <a:fillRef idx="0">
                  <a:schemeClr val="accent1"/>
                </a:fillRef>
                <a:effectRef idx="0">
                  <a:schemeClr val="accent1"/>
                </a:effectRef>
                <a:fontRef idx="minor">
                  <a:schemeClr val="tx1"/>
                </a:fontRef>
              </p:style>
            </p:cxnSp>
          </p:grpSp>
          <p:grpSp>
            <p:nvGrpSpPr>
              <p:cNvPr id="266" name="Group 265">
                <a:extLst>
                  <a:ext uri="{FF2B5EF4-FFF2-40B4-BE49-F238E27FC236}">
                    <a16:creationId xmlns:a16="http://schemas.microsoft.com/office/drawing/2014/main" id="{4C3415C4-2ABD-E444-BFC1-EE9C094374D0}"/>
                  </a:ext>
                </a:extLst>
              </p:cNvPr>
              <p:cNvGrpSpPr/>
              <p:nvPr/>
            </p:nvGrpSpPr>
            <p:grpSpPr>
              <a:xfrm>
                <a:off x="11291804" y="4148902"/>
                <a:ext cx="70679" cy="84703"/>
                <a:chOff x="3173234" y="2139899"/>
                <a:chExt cx="124224" cy="148874"/>
              </a:xfrm>
            </p:grpSpPr>
            <p:sp>
              <p:nvSpPr>
                <p:cNvPr id="267" name="Rounded Rectangle 142">
                  <a:extLst>
                    <a:ext uri="{FF2B5EF4-FFF2-40B4-BE49-F238E27FC236}">
                      <a16:creationId xmlns:a16="http://schemas.microsoft.com/office/drawing/2014/main" id="{9FBBEEA4-2232-9E46-ABDE-6BEC17B8D526}"/>
                    </a:ext>
                  </a:extLst>
                </p:cNvPr>
                <p:cNvSpPr/>
                <p:nvPr/>
              </p:nvSpPr>
              <p:spPr>
                <a:xfrm rot="2370275">
                  <a:off x="3173234" y="2139899"/>
                  <a:ext cx="45905" cy="105246"/>
                </a:xfrm>
                <a:prstGeom prst="roundRect">
                  <a:avLst/>
                </a:prstGeom>
                <a:solidFill>
                  <a:schemeClr val="accent6">
                    <a:lumMod val="60000"/>
                    <a:lumOff val="40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sp>
              <p:nvSpPr>
                <p:cNvPr id="268" name="Oval 267">
                  <a:extLst>
                    <a:ext uri="{FF2B5EF4-FFF2-40B4-BE49-F238E27FC236}">
                      <a16:creationId xmlns:a16="http://schemas.microsoft.com/office/drawing/2014/main" id="{5FD74C6B-B827-F549-8044-795B239FE0AE}"/>
                    </a:ext>
                  </a:extLst>
                </p:cNvPr>
                <p:cNvSpPr/>
                <p:nvPr/>
              </p:nvSpPr>
              <p:spPr>
                <a:xfrm>
                  <a:off x="3219839" y="2211154"/>
                  <a:ext cx="77619" cy="77619"/>
                </a:xfrm>
                <a:prstGeom prst="ellipse">
                  <a:avLst/>
                </a:prstGeom>
                <a:solidFill>
                  <a:schemeClr val="bg2">
                    <a:lumMod val="75000"/>
                  </a:schemeClr>
                </a:solidFill>
                <a:ln w="3175">
                  <a:solidFill>
                    <a:srgbClr val="66282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white"/>
                    </a:solidFill>
                    <a:effectLst/>
                    <a:uLnTx/>
                    <a:uFillTx/>
                    <a:latin typeface="Calibri (Body)"/>
                    <a:ea typeface="宋体" panose="02010600030101010101" pitchFamily="2" charset="-122"/>
                    <a:cs typeface="+mn-cs"/>
                  </a:endParaRPr>
                </a:p>
              </p:txBody>
            </p:sp>
            <p:cxnSp>
              <p:nvCxnSpPr>
                <p:cNvPr id="269" name="Straight Connector 268">
                  <a:extLst>
                    <a:ext uri="{FF2B5EF4-FFF2-40B4-BE49-F238E27FC236}">
                      <a16:creationId xmlns:a16="http://schemas.microsoft.com/office/drawing/2014/main" id="{A6457BD7-7D32-6F42-9F18-67C656211BD5}"/>
                    </a:ext>
                  </a:extLst>
                </p:cNvPr>
                <p:cNvCxnSpPr>
                  <a:cxnSpLocks/>
                  <a:stCxn id="267" idx="3"/>
                  <a:endCxn id="268" idx="1"/>
                </p:cNvCxnSpPr>
                <p:nvPr/>
              </p:nvCxnSpPr>
              <p:spPr>
                <a:xfrm>
                  <a:off x="3213896" y="2207123"/>
                  <a:ext cx="17310" cy="15398"/>
                </a:xfrm>
                <a:prstGeom prst="line">
                  <a:avLst/>
                </a:prstGeom>
                <a:ln w="3175">
                  <a:solidFill>
                    <a:srgbClr val="662828"/>
                  </a:solidFill>
                </a:ln>
              </p:spPr>
              <p:style>
                <a:lnRef idx="1">
                  <a:schemeClr val="accent1"/>
                </a:lnRef>
                <a:fillRef idx="0">
                  <a:schemeClr val="accent1"/>
                </a:fillRef>
                <a:effectRef idx="0">
                  <a:schemeClr val="accent1"/>
                </a:effectRef>
                <a:fontRef idx="minor">
                  <a:schemeClr val="tx1"/>
                </a:fontRef>
              </p:style>
            </p:cxnSp>
          </p:grpSp>
        </p:grpSp>
      </p:grpSp>
      <p:cxnSp>
        <p:nvCxnSpPr>
          <p:cNvPr id="251" name="直接连接符 7">
            <a:extLst>
              <a:ext uri="{FF2B5EF4-FFF2-40B4-BE49-F238E27FC236}">
                <a16:creationId xmlns:a16="http://schemas.microsoft.com/office/drawing/2014/main" id="{FA7957FB-B2DA-7541-B755-14EA49D0CFEA}"/>
              </a:ext>
            </a:extLst>
          </p:cNvPr>
          <p:cNvCxnSpPr>
            <a:cxnSpLocks/>
          </p:cNvCxnSpPr>
          <p:nvPr/>
        </p:nvCxnSpPr>
        <p:spPr>
          <a:xfrm>
            <a:off x="7991948" y="4678849"/>
            <a:ext cx="3497320" cy="0"/>
          </a:xfrm>
          <a:prstGeom prst="line">
            <a:avLst/>
          </a:prstGeom>
          <a:effectLst/>
        </p:spPr>
        <p:style>
          <a:lnRef idx="2">
            <a:schemeClr val="dk1"/>
          </a:lnRef>
          <a:fillRef idx="0">
            <a:schemeClr val="dk1"/>
          </a:fillRef>
          <a:effectRef idx="1">
            <a:schemeClr val="dk1"/>
          </a:effectRef>
          <a:fontRef idx="minor">
            <a:schemeClr val="tx1"/>
          </a:fontRef>
        </p:style>
      </p:cxnSp>
      <p:pic>
        <p:nvPicPr>
          <p:cNvPr id="253" name="Picture 10" descr="Apple iPhone 11 Pro Max | 4 colors in 512GB, 64GB &amp; 256GB | T-Mobile">
            <a:extLst>
              <a:ext uri="{FF2B5EF4-FFF2-40B4-BE49-F238E27FC236}">
                <a16:creationId xmlns:a16="http://schemas.microsoft.com/office/drawing/2014/main" id="{8CBA39DB-3290-0447-8B83-5E724E9670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9641" y="3354370"/>
            <a:ext cx="644614" cy="98256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BA7715B-334E-44D6-A568-A89B4F3CB4C3}"/>
              </a:ext>
            </a:extLst>
          </p:cNvPr>
          <p:cNvGrpSpPr/>
          <p:nvPr/>
        </p:nvGrpSpPr>
        <p:grpSpPr>
          <a:xfrm>
            <a:off x="3170617" y="1385166"/>
            <a:ext cx="2659983" cy="883999"/>
            <a:chOff x="3170617" y="1385166"/>
            <a:chExt cx="2659983" cy="883999"/>
          </a:xfrm>
        </p:grpSpPr>
        <p:cxnSp>
          <p:nvCxnSpPr>
            <p:cNvPr id="378" name="直接连接符 37">
              <a:extLst>
                <a:ext uri="{FF2B5EF4-FFF2-40B4-BE49-F238E27FC236}">
                  <a16:creationId xmlns:a16="http://schemas.microsoft.com/office/drawing/2014/main" id="{29EA5E33-D38A-BC46-A5C7-A2CE3E988838}"/>
                </a:ext>
              </a:extLst>
            </p:cNvPr>
            <p:cNvCxnSpPr>
              <a:cxnSpLocks/>
              <a:stCxn id="376" idx="2"/>
              <a:endCxn id="377" idx="0"/>
            </p:cNvCxnSpPr>
            <p:nvPr/>
          </p:nvCxnSpPr>
          <p:spPr bwMode="auto">
            <a:xfrm flipH="1">
              <a:off x="5219860" y="1616650"/>
              <a:ext cx="291526" cy="558785"/>
            </a:xfrm>
            <a:prstGeom prst="line">
              <a:avLst/>
            </a:prstGeom>
            <a:gradFill>
              <a:gsLst>
                <a:gs pos="0">
                  <a:schemeClr val="accent2"/>
                </a:gs>
                <a:gs pos="80000">
                  <a:schemeClr val="accent4">
                    <a:shade val="93000"/>
                    <a:satMod val="130000"/>
                  </a:schemeClr>
                </a:gs>
                <a:gs pos="100000">
                  <a:schemeClr val="accent4">
                    <a:shade val="94000"/>
                    <a:satMod val="135000"/>
                  </a:schemeClr>
                </a:gs>
              </a:gsLst>
            </a:gradFill>
            <a:ln>
              <a:solidFill>
                <a:schemeClr val="accent6"/>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cxnSp>
        <p:grpSp>
          <p:nvGrpSpPr>
            <p:cNvPr id="961" name="组合 34">
              <a:extLst>
                <a:ext uri="{FF2B5EF4-FFF2-40B4-BE49-F238E27FC236}">
                  <a16:creationId xmlns:a16="http://schemas.microsoft.com/office/drawing/2014/main" id="{D6AE6B11-A4D9-E04E-8128-D64474DD12D5}"/>
                </a:ext>
              </a:extLst>
            </p:cNvPr>
            <p:cNvGrpSpPr/>
            <p:nvPr/>
          </p:nvGrpSpPr>
          <p:grpSpPr>
            <a:xfrm>
              <a:off x="3170617" y="1499466"/>
              <a:ext cx="592361" cy="769699"/>
              <a:chOff x="3822519" y="3249770"/>
              <a:chExt cx="592361" cy="769699"/>
            </a:xfrm>
          </p:grpSpPr>
          <p:sp>
            <p:nvSpPr>
              <p:cNvPr id="975" name="椭圆 35">
                <a:extLst>
                  <a:ext uri="{FF2B5EF4-FFF2-40B4-BE49-F238E27FC236}">
                    <a16:creationId xmlns:a16="http://schemas.microsoft.com/office/drawing/2014/main" id="{57D2894D-E6F3-9C4C-8A6B-5057CF73FA8D}"/>
                  </a:ext>
                </a:extLst>
              </p:cNvPr>
              <p:cNvSpPr/>
              <p:nvPr/>
            </p:nvSpPr>
            <p:spPr bwMode="auto">
              <a:xfrm flipH="1">
                <a:off x="4325858" y="3930447"/>
                <a:ext cx="89022" cy="89022"/>
              </a:xfrm>
              <a:prstGeom prst="ellipse">
                <a:avLst/>
              </a:prstGeom>
              <a:gradFill flip="none" rotWithShape="1">
                <a:gsLst>
                  <a:gs pos="0">
                    <a:schemeClr val="accent6"/>
                  </a:gs>
                  <a:gs pos="1000">
                    <a:schemeClr val="accent6"/>
                  </a:gs>
                  <a:gs pos="100000">
                    <a:schemeClr val="accent6"/>
                  </a:gs>
                </a:gsLst>
                <a:lin ang="8100000" scaled="1"/>
                <a:tileRect/>
              </a:gradFill>
              <a:ln w="6350">
                <a:solidFill>
                  <a:schemeClr val="accent6"/>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914377"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ＭＳ Ｐゴシック" pitchFamily="-108" charset="-128"/>
                  <a:cs typeface="Times New Roman" panose="02020603050405020304" pitchFamily="18" charset="0"/>
                </a:endParaRPr>
              </a:p>
            </p:txBody>
          </p:sp>
          <p:cxnSp>
            <p:nvCxnSpPr>
              <p:cNvPr id="976" name="直接连接符 37">
                <a:extLst>
                  <a:ext uri="{FF2B5EF4-FFF2-40B4-BE49-F238E27FC236}">
                    <a16:creationId xmlns:a16="http://schemas.microsoft.com/office/drawing/2014/main" id="{25154C11-2969-6F4A-8852-35478207451F}"/>
                  </a:ext>
                </a:extLst>
              </p:cNvPr>
              <p:cNvCxnSpPr>
                <a:cxnSpLocks/>
                <a:stCxn id="965" idx="1"/>
                <a:endCxn id="975" idx="0"/>
              </p:cNvCxnSpPr>
              <p:nvPr/>
            </p:nvCxnSpPr>
            <p:spPr bwMode="auto">
              <a:xfrm>
                <a:off x="3822519" y="3249770"/>
                <a:ext cx="547850" cy="680677"/>
              </a:xfrm>
              <a:prstGeom prst="line">
                <a:avLst/>
              </a:prstGeom>
              <a:gradFill>
                <a:gsLst>
                  <a:gs pos="0">
                    <a:schemeClr val="accent2"/>
                  </a:gs>
                  <a:gs pos="80000">
                    <a:schemeClr val="accent4">
                      <a:shade val="93000"/>
                      <a:satMod val="130000"/>
                    </a:schemeClr>
                  </a:gs>
                  <a:gs pos="100000">
                    <a:schemeClr val="accent4">
                      <a:shade val="94000"/>
                      <a:satMod val="135000"/>
                    </a:schemeClr>
                  </a:gs>
                </a:gsLst>
              </a:gradFill>
              <a:ln>
                <a:solidFill>
                  <a:schemeClr val="accent6"/>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cxnSp>
        </p:grpSp>
        <p:sp>
          <p:nvSpPr>
            <p:cNvPr id="965" name="矩形 117">
              <a:extLst>
                <a:ext uri="{FF2B5EF4-FFF2-40B4-BE49-F238E27FC236}">
                  <a16:creationId xmlns:a16="http://schemas.microsoft.com/office/drawing/2014/main" id="{3FC7693E-418B-954A-A2D2-DB3A1E43DC5D}"/>
                </a:ext>
              </a:extLst>
            </p:cNvPr>
            <p:cNvSpPr/>
            <p:nvPr/>
          </p:nvSpPr>
          <p:spPr>
            <a:xfrm>
              <a:off x="3170617" y="1385166"/>
              <a:ext cx="1947445" cy="228600"/>
            </a:xfrm>
            <a:prstGeom prst="rect">
              <a:avLst/>
            </a:prstGeom>
            <a:solidFill>
              <a:schemeClr val="accent6"/>
            </a:solidFill>
            <a:ln w="12700">
              <a:noFill/>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squar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Neural</a:t>
              </a:r>
              <a:r>
                <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 </a:t>
              </a:r>
              <a:r>
                <a:rPr kumimoji="0" lang="en-US" altLang="zh-CN"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Archi.</a:t>
              </a:r>
              <a:r>
                <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 </a:t>
              </a:r>
              <a:r>
                <a:rPr kumimoji="0" lang="en-US" altLang="zh-CN"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Search</a:t>
              </a:r>
              <a:r>
                <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 </a:t>
              </a:r>
              <a:r>
                <a:rPr kumimoji="0" lang="en-US" altLang="zh-CN"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(RL-based)</a:t>
              </a:r>
              <a:endParaRPr kumimoji="0" lang="en-US" altLang="zh-CN" sz="1200" b="1"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sp>
          <p:nvSpPr>
            <p:cNvPr id="376" name="矩形 117">
              <a:extLst>
                <a:ext uri="{FF2B5EF4-FFF2-40B4-BE49-F238E27FC236}">
                  <a16:creationId xmlns:a16="http://schemas.microsoft.com/office/drawing/2014/main" id="{6CB520BF-D3EE-AC48-BF42-BC9202E2035A}"/>
                </a:ext>
              </a:extLst>
            </p:cNvPr>
            <p:cNvSpPr/>
            <p:nvPr/>
          </p:nvSpPr>
          <p:spPr>
            <a:xfrm>
              <a:off x="5192172" y="1388050"/>
              <a:ext cx="638428" cy="228600"/>
            </a:xfrm>
            <a:prstGeom prst="rect">
              <a:avLst/>
            </a:prstGeom>
            <a:solidFill>
              <a:schemeClr val="accent6"/>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DARTS</a:t>
              </a:r>
              <a:r>
                <a:rPr kumimoji="0" lang="zh-CN" altLang="en-U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 </a:t>
              </a:r>
              <a:endParaRPr kumimoji="0" lang="en-US" altLang="zh-CN"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sp>
          <p:nvSpPr>
            <p:cNvPr id="377" name="椭圆 35">
              <a:extLst>
                <a:ext uri="{FF2B5EF4-FFF2-40B4-BE49-F238E27FC236}">
                  <a16:creationId xmlns:a16="http://schemas.microsoft.com/office/drawing/2014/main" id="{F41A6E6D-7562-CA42-9311-B0C1991380EE}"/>
                </a:ext>
              </a:extLst>
            </p:cNvPr>
            <p:cNvSpPr/>
            <p:nvPr/>
          </p:nvSpPr>
          <p:spPr bwMode="auto">
            <a:xfrm flipH="1">
              <a:off x="5175349" y="2175435"/>
              <a:ext cx="89022" cy="89022"/>
            </a:xfrm>
            <a:prstGeom prst="ellipse">
              <a:avLst/>
            </a:prstGeom>
            <a:gradFill flip="none" rotWithShape="1">
              <a:gsLst>
                <a:gs pos="0">
                  <a:schemeClr val="accent6"/>
                </a:gs>
                <a:gs pos="1000">
                  <a:schemeClr val="accent6"/>
                </a:gs>
                <a:gs pos="100000">
                  <a:schemeClr val="accent6"/>
                </a:gs>
              </a:gsLst>
              <a:lin ang="8100000" scaled="1"/>
              <a:tileRect/>
            </a:gradFill>
            <a:ln w="6350">
              <a:solidFill>
                <a:schemeClr val="accent6"/>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914377"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ＭＳ Ｐゴシック" pitchFamily="-108" charset="-128"/>
                <a:cs typeface="Times New Roman" panose="02020603050405020304" pitchFamily="18" charset="0"/>
              </a:endParaRPr>
            </a:p>
          </p:txBody>
        </p:sp>
      </p:grpSp>
      <p:grpSp>
        <p:nvGrpSpPr>
          <p:cNvPr id="379" name="组合 151">
            <a:extLst>
              <a:ext uri="{FF2B5EF4-FFF2-40B4-BE49-F238E27FC236}">
                <a16:creationId xmlns:a16="http://schemas.microsoft.com/office/drawing/2014/main" id="{8B0991C2-91B9-674A-8B1A-EA9AD4725435}"/>
              </a:ext>
            </a:extLst>
          </p:cNvPr>
          <p:cNvGrpSpPr/>
          <p:nvPr/>
        </p:nvGrpSpPr>
        <p:grpSpPr>
          <a:xfrm>
            <a:off x="7969848" y="1673112"/>
            <a:ext cx="742249" cy="585148"/>
            <a:chOff x="7550576" y="-1888434"/>
            <a:chExt cx="742249" cy="585148"/>
          </a:xfrm>
        </p:grpSpPr>
        <p:sp>
          <p:nvSpPr>
            <p:cNvPr id="380" name="矩形 152">
              <a:extLst>
                <a:ext uri="{FF2B5EF4-FFF2-40B4-BE49-F238E27FC236}">
                  <a16:creationId xmlns:a16="http://schemas.microsoft.com/office/drawing/2014/main" id="{D628BBB8-1532-B74C-B616-BA2F1F60EA7E}"/>
                </a:ext>
              </a:extLst>
            </p:cNvPr>
            <p:cNvSpPr/>
            <p:nvPr/>
          </p:nvSpPr>
          <p:spPr>
            <a:xfrm>
              <a:off x="7550576" y="-1888434"/>
              <a:ext cx="742249" cy="276999"/>
            </a:xfrm>
            <a:prstGeom prst="rect">
              <a:avLst/>
            </a:prstGeom>
            <a:ln/>
          </p:spPr>
          <p:style>
            <a:lnRef idx="0">
              <a:schemeClr val="accent3"/>
            </a:lnRef>
            <a:fillRef idx="3">
              <a:schemeClr val="accent3"/>
            </a:fillRef>
            <a:effectRef idx="3">
              <a:schemeClr val="accent3"/>
            </a:effectRef>
            <a:fontRef idx="minor">
              <a:schemeClr val="lt1"/>
            </a:fontRef>
          </p:style>
          <p:txBody>
            <a:bodyPr wrap="square"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schemeClr val="bg1"/>
                  </a:solidFill>
                  <a:effectLst/>
                  <a:uLnTx/>
                  <a:uFillTx/>
                  <a:latin typeface="Calibri"/>
                  <a:ea typeface="宋体" panose="02010600030101010101" pitchFamily="2" charset="-122"/>
                  <a:cs typeface="Times New Roman" panose="02020603050405020304" pitchFamily="18" charset="0"/>
                </a:rPr>
                <a:t>SkyNet</a:t>
              </a:r>
              <a:endParaRPr kumimoji="0" lang="en-US" altLang="zh-CN" sz="1200" b="0" i="0" u="none" strike="noStrike" kern="1200" cap="none" spc="0" normalizeH="0" baseline="0" noProof="0" dirty="0">
                <a:ln>
                  <a:noFill/>
                </a:ln>
                <a:solidFill>
                  <a:schemeClr val="bg1"/>
                </a:solidFill>
                <a:effectLst/>
                <a:uLnTx/>
                <a:uFillTx/>
                <a:latin typeface="Calibri"/>
                <a:ea typeface="宋体" panose="02010600030101010101" pitchFamily="2" charset="-122"/>
                <a:cs typeface="Times New Roman" panose="02020603050405020304" pitchFamily="18" charset="0"/>
              </a:endParaRPr>
            </a:p>
          </p:txBody>
        </p:sp>
        <p:cxnSp>
          <p:nvCxnSpPr>
            <p:cNvPr id="381" name="直接连接符 153">
              <a:extLst>
                <a:ext uri="{FF2B5EF4-FFF2-40B4-BE49-F238E27FC236}">
                  <a16:creationId xmlns:a16="http://schemas.microsoft.com/office/drawing/2014/main" id="{0D24BD9F-ABBA-BE47-B09F-F496A8B69AB1}"/>
                </a:ext>
              </a:extLst>
            </p:cNvPr>
            <p:cNvCxnSpPr>
              <a:cxnSpLocks/>
              <a:stCxn id="382" idx="1"/>
              <a:endCxn id="380" idx="2"/>
            </p:cNvCxnSpPr>
            <p:nvPr/>
          </p:nvCxnSpPr>
          <p:spPr bwMode="auto">
            <a:xfrm flipH="1" flipV="1">
              <a:off x="7921701" y="-1611435"/>
              <a:ext cx="277371" cy="221999"/>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sp>
          <p:nvSpPr>
            <p:cNvPr id="382" name="椭圆 154">
              <a:extLst>
                <a:ext uri="{FF2B5EF4-FFF2-40B4-BE49-F238E27FC236}">
                  <a16:creationId xmlns:a16="http://schemas.microsoft.com/office/drawing/2014/main" id="{580AF419-3E4E-4048-8F54-47A8FDDF248B}"/>
                </a:ext>
              </a:extLst>
            </p:cNvPr>
            <p:cNvSpPr/>
            <p:nvPr/>
          </p:nvSpPr>
          <p:spPr bwMode="auto">
            <a:xfrm>
              <a:off x="8184291" y="-1404217"/>
              <a:ext cx="100931" cy="100931"/>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914377"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pitchFamily="-108" charset="-128"/>
                <a:cs typeface="Times New Roman" panose="02020603050405020304" pitchFamily="18" charset="0"/>
              </a:endParaRPr>
            </a:p>
          </p:txBody>
        </p:sp>
      </p:grpSp>
      <p:grpSp>
        <p:nvGrpSpPr>
          <p:cNvPr id="383" name="组合 151">
            <a:extLst>
              <a:ext uri="{FF2B5EF4-FFF2-40B4-BE49-F238E27FC236}">
                <a16:creationId xmlns:a16="http://schemas.microsoft.com/office/drawing/2014/main" id="{C2AE7A0E-B593-E649-BEFA-A7F5416919F4}"/>
              </a:ext>
            </a:extLst>
          </p:cNvPr>
          <p:cNvGrpSpPr/>
          <p:nvPr/>
        </p:nvGrpSpPr>
        <p:grpSpPr>
          <a:xfrm>
            <a:off x="10285654" y="1671065"/>
            <a:ext cx="1246288" cy="590354"/>
            <a:chOff x="7593361" y="-1893640"/>
            <a:chExt cx="1246288" cy="590354"/>
          </a:xfrm>
        </p:grpSpPr>
        <p:sp>
          <p:nvSpPr>
            <p:cNvPr id="384" name="矩形 152">
              <a:extLst>
                <a:ext uri="{FF2B5EF4-FFF2-40B4-BE49-F238E27FC236}">
                  <a16:creationId xmlns:a16="http://schemas.microsoft.com/office/drawing/2014/main" id="{A4E9306A-58B0-6644-8F00-AB62D5ABBCB8}"/>
                </a:ext>
              </a:extLst>
            </p:cNvPr>
            <p:cNvSpPr/>
            <p:nvPr/>
          </p:nvSpPr>
          <p:spPr>
            <a:xfrm>
              <a:off x="8124159" y="-1893640"/>
              <a:ext cx="715490" cy="276999"/>
            </a:xfrm>
            <a:prstGeom prst="rect">
              <a:avLst/>
            </a:prstGeom>
            <a:ln/>
          </p:spPr>
          <p:style>
            <a:lnRef idx="0">
              <a:schemeClr val="accent3"/>
            </a:lnRef>
            <a:fillRef idx="3">
              <a:schemeClr val="accent3"/>
            </a:fillRef>
            <a:effectRef idx="3">
              <a:schemeClr val="accent3"/>
            </a:effectRef>
            <a:fontRef idx="minor">
              <a:schemeClr val="lt1"/>
            </a:fontRef>
          </p:style>
          <p:txBody>
            <a:bodyPr wrap="square"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solidFill>
                  <a:effectLst/>
                  <a:uLnTx/>
                  <a:uFillTx/>
                  <a:latin typeface="Calibri"/>
                  <a:ea typeface="宋体" panose="02010600030101010101" pitchFamily="2" charset="-122"/>
                  <a:cs typeface="Times New Roman" panose="02020603050405020304" pitchFamily="18" charset="0"/>
                </a:rPr>
                <a:t>EDD</a:t>
              </a:r>
              <a:r>
                <a:rPr kumimoji="0" lang="zh-CN" altLang="en-US" sz="1200" b="0" i="0" u="none" strike="noStrike" kern="1200" cap="none" spc="0" normalizeH="0" baseline="0" noProof="0" dirty="0">
                  <a:ln>
                    <a:noFill/>
                  </a:ln>
                  <a:solidFill>
                    <a:schemeClr val="bg1"/>
                  </a:solidFill>
                  <a:effectLst/>
                  <a:uLnTx/>
                  <a:uFillTx/>
                  <a:latin typeface="Calibri"/>
                  <a:ea typeface="宋体" panose="02010600030101010101" pitchFamily="2" charset="-122"/>
                  <a:cs typeface="Times New Roman" panose="02020603050405020304" pitchFamily="18" charset="0"/>
                </a:rPr>
                <a:t> </a:t>
              </a:r>
              <a:r>
                <a:rPr kumimoji="0" lang="en-US" altLang="zh-CN" sz="1200" b="0" i="0" u="none" strike="noStrike" kern="1200" cap="none" spc="0" normalizeH="0" baseline="0" noProof="0" dirty="0">
                  <a:ln>
                    <a:noFill/>
                  </a:ln>
                  <a:solidFill>
                    <a:schemeClr val="bg1"/>
                  </a:solidFill>
                  <a:effectLst/>
                  <a:uLnTx/>
                  <a:uFillTx/>
                  <a:latin typeface="Calibri"/>
                  <a:ea typeface="宋体" panose="02010600030101010101" pitchFamily="2" charset="-122"/>
                  <a:cs typeface="Times New Roman" panose="02020603050405020304" pitchFamily="18" charset="0"/>
                </a:rPr>
                <a:t>Net</a:t>
              </a:r>
            </a:p>
          </p:txBody>
        </p:sp>
        <p:cxnSp>
          <p:nvCxnSpPr>
            <p:cNvPr id="385" name="直接连接符 153">
              <a:extLst>
                <a:ext uri="{FF2B5EF4-FFF2-40B4-BE49-F238E27FC236}">
                  <a16:creationId xmlns:a16="http://schemas.microsoft.com/office/drawing/2014/main" id="{161D3583-56D8-E743-B0B0-ABAA0759AF9E}"/>
                </a:ext>
              </a:extLst>
            </p:cNvPr>
            <p:cNvCxnSpPr>
              <a:cxnSpLocks/>
              <a:stCxn id="386" idx="7"/>
              <a:endCxn id="384" idx="2"/>
            </p:cNvCxnSpPr>
            <p:nvPr/>
          </p:nvCxnSpPr>
          <p:spPr bwMode="auto">
            <a:xfrm flipV="1">
              <a:off x="7679511" y="-1616641"/>
              <a:ext cx="802393" cy="227205"/>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sp>
          <p:nvSpPr>
            <p:cNvPr id="386" name="椭圆 154">
              <a:extLst>
                <a:ext uri="{FF2B5EF4-FFF2-40B4-BE49-F238E27FC236}">
                  <a16:creationId xmlns:a16="http://schemas.microsoft.com/office/drawing/2014/main" id="{2A5496A0-63F2-9E46-A6A7-29C81555F56A}"/>
                </a:ext>
              </a:extLst>
            </p:cNvPr>
            <p:cNvSpPr/>
            <p:nvPr/>
          </p:nvSpPr>
          <p:spPr bwMode="auto">
            <a:xfrm>
              <a:off x="7593361" y="-1404217"/>
              <a:ext cx="100931" cy="100931"/>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914377"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pitchFamily="-108" charset="-128"/>
                <a:cs typeface="Times New Roman" panose="02020603050405020304" pitchFamily="18" charset="0"/>
              </a:endParaRPr>
            </a:p>
          </p:txBody>
        </p:sp>
      </p:grpSp>
      <p:cxnSp>
        <p:nvCxnSpPr>
          <p:cNvPr id="410" name="直接连接符 29">
            <a:extLst>
              <a:ext uri="{FF2B5EF4-FFF2-40B4-BE49-F238E27FC236}">
                <a16:creationId xmlns:a16="http://schemas.microsoft.com/office/drawing/2014/main" id="{D050B91C-8C02-E141-B472-80DEB8A764CA}"/>
              </a:ext>
            </a:extLst>
          </p:cNvPr>
          <p:cNvCxnSpPr>
            <a:cxnSpLocks/>
          </p:cNvCxnSpPr>
          <p:nvPr/>
        </p:nvCxnSpPr>
        <p:spPr bwMode="auto">
          <a:xfrm>
            <a:off x="11237040" y="2084306"/>
            <a:ext cx="0" cy="13716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11" name="矩形 30">
            <a:extLst>
              <a:ext uri="{FF2B5EF4-FFF2-40B4-BE49-F238E27FC236}">
                <a16:creationId xmlns:a16="http://schemas.microsoft.com/office/drawing/2014/main" id="{FBF5F664-48B5-CE41-9EEE-006FCD771699}"/>
              </a:ext>
            </a:extLst>
          </p:cNvPr>
          <p:cNvSpPr/>
          <p:nvPr/>
        </p:nvSpPr>
        <p:spPr>
          <a:xfrm>
            <a:off x="10965784" y="2234851"/>
            <a:ext cx="646331"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pitchFamily="-108" charset="-128"/>
                <a:cs typeface="Times New Roman" panose="02020603050405020304" pitchFamily="18" charset="0"/>
              </a:rPr>
              <a:t>202</a:t>
            </a:r>
            <a:r>
              <a:rPr kumimoji="0" lang="en-US" altLang="zh-CN" sz="1400" b="0" i="0" u="none" strike="noStrike" kern="1200" cap="none" spc="0" normalizeH="0" baseline="0" noProof="0" dirty="0">
                <a:ln>
                  <a:noFill/>
                </a:ln>
                <a:solidFill>
                  <a:prstClr val="black"/>
                </a:solidFill>
                <a:effectLst/>
                <a:uLnTx/>
                <a:uFillTx/>
                <a:latin typeface="Calibri"/>
                <a:ea typeface="ＭＳ Ｐゴシック" pitchFamily="-108" charset="-128"/>
                <a:cs typeface="Times New Roman" panose="02020603050405020304" pitchFamily="18" charset="0"/>
              </a:rPr>
              <a:t>1</a:t>
            </a:r>
            <a:endParaRPr kumimoji="0" lang="en-US" sz="14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p:grpSp>
        <p:nvGrpSpPr>
          <p:cNvPr id="4" name="Group 3">
            <a:extLst>
              <a:ext uri="{FF2B5EF4-FFF2-40B4-BE49-F238E27FC236}">
                <a16:creationId xmlns:a16="http://schemas.microsoft.com/office/drawing/2014/main" id="{0DBE1400-79C9-4B73-A8A2-A98E1B8C27FF}"/>
              </a:ext>
            </a:extLst>
          </p:cNvPr>
          <p:cNvGrpSpPr/>
          <p:nvPr/>
        </p:nvGrpSpPr>
        <p:grpSpPr>
          <a:xfrm>
            <a:off x="130813" y="3201301"/>
            <a:ext cx="6772168" cy="3197160"/>
            <a:chOff x="130813" y="3201301"/>
            <a:chExt cx="6772168" cy="3197160"/>
          </a:xfrm>
        </p:grpSpPr>
        <p:pic>
          <p:nvPicPr>
            <p:cNvPr id="3" name="Picture 2">
              <a:extLst>
                <a:ext uri="{FF2B5EF4-FFF2-40B4-BE49-F238E27FC236}">
                  <a16:creationId xmlns:a16="http://schemas.microsoft.com/office/drawing/2014/main" id="{A6258A4C-E5F9-43AF-81E6-813A730C1A7E}"/>
                </a:ext>
              </a:extLst>
            </p:cNvPr>
            <p:cNvPicPr>
              <a:picLocks noChangeAspect="1"/>
            </p:cNvPicPr>
            <p:nvPr/>
          </p:nvPicPr>
          <p:blipFill>
            <a:blip r:embed="rId9"/>
            <a:stretch>
              <a:fillRect/>
            </a:stretch>
          </p:blipFill>
          <p:spPr>
            <a:xfrm>
              <a:off x="130813" y="3201301"/>
              <a:ext cx="6772168" cy="2790990"/>
            </a:xfrm>
            <a:prstGeom prst="rect">
              <a:avLst/>
            </a:prstGeom>
          </p:spPr>
        </p:pic>
        <p:sp>
          <p:nvSpPr>
            <p:cNvPr id="387" name="TextBox 386">
              <a:extLst>
                <a:ext uri="{FF2B5EF4-FFF2-40B4-BE49-F238E27FC236}">
                  <a16:creationId xmlns:a16="http://schemas.microsoft.com/office/drawing/2014/main" id="{7E3FBEF3-A960-44CA-AC27-888D394A84FD}"/>
                </a:ext>
              </a:extLst>
            </p:cNvPr>
            <p:cNvSpPr txBox="1"/>
            <p:nvPr/>
          </p:nvSpPr>
          <p:spPr>
            <a:xfrm>
              <a:off x="644370" y="6029129"/>
              <a:ext cx="5835699"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b="1" dirty="0">
                  <a:solidFill>
                    <a:prstClr val="black"/>
                  </a:solidFill>
                  <a:latin typeface="Calibri"/>
                  <a:ea typeface="宋体" panose="02010600030101010101" pitchFamily="2" charset="-122"/>
                </a:rPr>
                <a:t>HW/SW Co-Exploration of Neural Architectures</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388" name="Rectangle 387">
            <a:extLst>
              <a:ext uri="{FF2B5EF4-FFF2-40B4-BE49-F238E27FC236}">
                <a16:creationId xmlns:a16="http://schemas.microsoft.com/office/drawing/2014/main" id="{378C6DCA-73BB-4ADA-9326-F9ABCE83E595}"/>
              </a:ext>
            </a:extLst>
          </p:cNvPr>
          <p:cNvSpPr/>
          <p:nvPr/>
        </p:nvSpPr>
        <p:spPr>
          <a:xfrm>
            <a:off x="7529465" y="4702147"/>
            <a:ext cx="1589096" cy="1117568"/>
          </a:xfrm>
          <a:prstGeom prst="rect">
            <a:avLst/>
          </a:prstGeom>
          <a:solidFill>
            <a:schemeClr val="bg1">
              <a:alpha val="92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412" name="TextBox 411">
            <a:extLst>
              <a:ext uri="{FF2B5EF4-FFF2-40B4-BE49-F238E27FC236}">
                <a16:creationId xmlns:a16="http://schemas.microsoft.com/office/drawing/2014/main" id="{C26EC969-92A1-4C1F-A2C4-44751F9060AC}"/>
              </a:ext>
            </a:extLst>
          </p:cNvPr>
          <p:cNvSpPr txBox="1"/>
          <p:nvPr/>
        </p:nvSpPr>
        <p:spPr>
          <a:xfrm>
            <a:off x="7758795" y="4329015"/>
            <a:ext cx="1026071" cy="307777"/>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692C2D"/>
                </a:solidFill>
                <a:effectLst/>
                <a:uLnTx/>
                <a:uFillTx/>
                <a:latin typeface="Calibri"/>
                <a:ea typeface="ＭＳ Ｐゴシック" pitchFamily="-108" charset="-128"/>
                <a:cs typeface="Times New Roman" panose="02020603050405020304" pitchFamily="18" charset="0"/>
              </a:rPr>
              <a:t>Cloud/HPC</a:t>
            </a:r>
            <a:endParaRPr kumimoji="0" lang="en-US" sz="1400" b="0" i="0" u="none" strike="noStrike" kern="1200" cap="none" spc="0" normalizeH="0" baseline="0" noProof="0" dirty="0">
              <a:ln>
                <a:noFill/>
              </a:ln>
              <a:solidFill>
                <a:srgbClr val="692C2D"/>
              </a:solidFill>
              <a:effectLst/>
              <a:uLnTx/>
              <a:uFillTx/>
              <a:latin typeface="Calibri"/>
              <a:ea typeface="+mn-ea"/>
              <a:cs typeface="+mn-cs"/>
            </a:endParaRPr>
          </a:p>
        </p:txBody>
      </p:sp>
      <p:sp>
        <p:nvSpPr>
          <p:cNvPr id="413" name="TextBox 412">
            <a:extLst>
              <a:ext uri="{FF2B5EF4-FFF2-40B4-BE49-F238E27FC236}">
                <a16:creationId xmlns:a16="http://schemas.microsoft.com/office/drawing/2014/main" id="{C27CCFFA-D1D8-4935-9D79-06AB99EACF19}"/>
              </a:ext>
            </a:extLst>
          </p:cNvPr>
          <p:cNvSpPr txBox="1"/>
          <p:nvPr/>
        </p:nvSpPr>
        <p:spPr>
          <a:xfrm>
            <a:off x="9020489" y="4344272"/>
            <a:ext cx="1213534" cy="307777"/>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692C2D"/>
                </a:solidFill>
                <a:effectLst/>
                <a:uLnTx/>
                <a:uFillTx/>
                <a:latin typeface="Calibri"/>
                <a:ea typeface="ＭＳ Ｐゴシック" pitchFamily="-108" charset="-128"/>
                <a:cs typeface="Times New Roman" panose="02020603050405020304" pitchFamily="18" charset="0"/>
              </a:rPr>
              <a:t>Mobile (Edge)</a:t>
            </a:r>
            <a:endParaRPr kumimoji="0" lang="en-US" sz="1400" b="0" i="0" u="none" strike="noStrike" kern="1200" cap="none" spc="0" normalizeH="0" baseline="0" noProof="0" dirty="0">
              <a:ln>
                <a:noFill/>
              </a:ln>
              <a:solidFill>
                <a:srgbClr val="692C2D"/>
              </a:solidFill>
              <a:effectLst/>
              <a:uLnTx/>
              <a:uFillTx/>
              <a:latin typeface="Calibri"/>
              <a:ea typeface="+mn-ea"/>
              <a:cs typeface="+mn-cs"/>
            </a:endParaRPr>
          </a:p>
        </p:txBody>
      </p:sp>
      <p:sp>
        <p:nvSpPr>
          <p:cNvPr id="414" name="TextBox 413">
            <a:extLst>
              <a:ext uri="{FF2B5EF4-FFF2-40B4-BE49-F238E27FC236}">
                <a16:creationId xmlns:a16="http://schemas.microsoft.com/office/drawing/2014/main" id="{5C7E821A-EB2F-46BC-BAC6-3A3EB4C20036}"/>
              </a:ext>
            </a:extLst>
          </p:cNvPr>
          <p:cNvSpPr txBox="1"/>
          <p:nvPr/>
        </p:nvSpPr>
        <p:spPr>
          <a:xfrm>
            <a:off x="10570192" y="4335463"/>
            <a:ext cx="1213534" cy="307777"/>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692C2D"/>
                </a:solidFill>
                <a:effectLst/>
                <a:uLnTx/>
                <a:uFillTx/>
                <a:latin typeface="Calibri"/>
                <a:ea typeface="ＭＳ Ｐゴシック" pitchFamily="-108" charset="-128"/>
                <a:cs typeface="Times New Roman" panose="02020603050405020304" pitchFamily="18" charset="0"/>
              </a:rPr>
              <a:t>MCU (Tiny)</a:t>
            </a:r>
            <a:endParaRPr kumimoji="0" lang="en-US" sz="1400" b="0" i="0" u="none" strike="noStrike" kern="1200" cap="none" spc="0" normalizeH="0" baseline="0" noProof="0" dirty="0">
              <a:ln>
                <a:noFill/>
              </a:ln>
              <a:solidFill>
                <a:srgbClr val="692C2D"/>
              </a:solidFill>
              <a:effectLst/>
              <a:uLnTx/>
              <a:uFillTx/>
              <a:latin typeface="Calibri"/>
              <a:ea typeface="+mn-ea"/>
              <a:cs typeface="+mn-cs"/>
            </a:endParaRPr>
          </a:p>
        </p:txBody>
      </p:sp>
      <p:sp>
        <p:nvSpPr>
          <p:cNvPr id="389" name="Rectangle 388">
            <a:extLst>
              <a:ext uri="{FF2B5EF4-FFF2-40B4-BE49-F238E27FC236}">
                <a16:creationId xmlns:a16="http://schemas.microsoft.com/office/drawing/2014/main" id="{B9D95DDB-D0C3-4B11-AD96-79A613A98E73}"/>
              </a:ext>
            </a:extLst>
          </p:cNvPr>
          <p:cNvSpPr/>
          <p:nvPr/>
        </p:nvSpPr>
        <p:spPr>
          <a:xfrm>
            <a:off x="8943380" y="3371438"/>
            <a:ext cx="2898181" cy="1240316"/>
          </a:xfrm>
          <a:prstGeom prst="rect">
            <a:avLst/>
          </a:prstGeom>
          <a:solidFill>
            <a:schemeClr val="bg1">
              <a:alpha val="92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415" name="Rectangle 414">
            <a:extLst>
              <a:ext uri="{FF2B5EF4-FFF2-40B4-BE49-F238E27FC236}">
                <a16:creationId xmlns:a16="http://schemas.microsoft.com/office/drawing/2014/main" id="{E51B78E0-A7BF-4C10-B293-0389A02D6E1A}"/>
              </a:ext>
            </a:extLst>
          </p:cNvPr>
          <p:cNvSpPr/>
          <p:nvPr/>
        </p:nvSpPr>
        <p:spPr>
          <a:xfrm>
            <a:off x="9218361" y="4700830"/>
            <a:ext cx="2623200" cy="1117568"/>
          </a:xfrm>
          <a:prstGeom prst="rect">
            <a:avLst/>
          </a:prstGeom>
          <a:solidFill>
            <a:schemeClr val="bg1">
              <a:alpha val="92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416" name="组合 160">
            <a:extLst>
              <a:ext uri="{FF2B5EF4-FFF2-40B4-BE49-F238E27FC236}">
                <a16:creationId xmlns:a16="http://schemas.microsoft.com/office/drawing/2014/main" id="{511468C5-15B2-415F-9740-0F755E924CBE}"/>
              </a:ext>
            </a:extLst>
          </p:cNvPr>
          <p:cNvGrpSpPr/>
          <p:nvPr/>
        </p:nvGrpSpPr>
        <p:grpSpPr>
          <a:xfrm>
            <a:off x="10513298" y="1131878"/>
            <a:ext cx="764209" cy="1122838"/>
            <a:chOff x="8696555" y="-827874"/>
            <a:chExt cx="764209" cy="1122838"/>
          </a:xfrm>
        </p:grpSpPr>
        <p:sp>
          <p:nvSpPr>
            <p:cNvPr id="417" name="矩形 161">
              <a:extLst>
                <a:ext uri="{FF2B5EF4-FFF2-40B4-BE49-F238E27FC236}">
                  <a16:creationId xmlns:a16="http://schemas.microsoft.com/office/drawing/2014/main" id="{EA148C2A-2DB4-4171-9A6C-CC79D2EBDCE6}"/>
                </a:ext>
              </a:extLst>
            </p:cNvPr>
            <p:cNvSpPr/>
            <p:nvPr/>
          </p:nvSpPr>
          <p:spPr>
            <a:xfrm>
              <a:off x="8696555" y="-827874"/>
              <a:ext cx="764209" cy="365760"/>
            </a:xfrm>
            <a:prstGeom prst="rect">
              <a:avLst/>
            </a:prstGeom>
            <a:solidFill>
              <a:srgbClr val="C00000"/>
            </a:solidFill>
            <a:ln w="12700">
              <a:no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wrap="square"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rPr>
                <a:t>NACIM</a:t>
              </a:r>
              <a:endParaRPr kumimoji="0" lang="en-US" altLang="zh-CN"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Times New Roman" panose="02020603050405020304" pitchFamily="18" charset="0"/>
              </a:endParaRPr>
            </a:p>
          </p:txBody>
        </p:sp>
        <p:cxnSp>
          <p:nvCxnSpPr>
            <p:cNvPr id="418" name="直接连接符 162">
              <a:extLst>
                <a:ext uri="{FF2B5EF4-FFF2-40B4-BE49-F238E27FC236}">
                  <a16:creationId xmlns:a16="http://schemas.microsoft.com/office/drawing/2014/main" id="{333A4B09-6EA3-44C6-A3B4-2BC5414FB692}"/>
                </a:ext>
              </a:extLst>
            </p:cNvPr>
            <p:cNvCxnSpPr>
              <a:cxnSpLocks/>
              <a:stCxn id="419" idx="0"/>
              <a:endCxn id="417" idx="2"/>
            </p:cNvCxnSpPr>
            <p:nvPr/>
          </p:nvCxnSpPr>
          <p:spPr bwMode="auto">
            <a:xfrm flipV="1">
              <a:off x="8955122" y="-462114"/>
              <a:ext cx="123538" cy="665638"/>
            </a:xfrm>
            <a:prstGeom prst="line">
              <a:avLst/>
            </a:prstGeom>
            <a:solidFill>
              <a:schemeClr val="accent1"/>
            </a:solidFill>
            <a:ln w="9525" cap="flat" cmpd="sng" algn="ctr">
              <a:solidFill>
                <a:srgbClr val="C00000"/>
              </a:solidFill>
              <a:prstDash val="solid"/>
              <a:round/>
              <a:headEnd type="none" w="med" len="med"/>
              <a:tailEnd type="none" w="med" len="med"/>
            </a:ln>
            <a:effectLst/>
          </p:spPr>
        </p:cxnSp>
        <p:sp>
          <p:nvSpPr>
            <p:cNvPr id="419" name="椭圆 163">
              <a:extLst>
                <a:ext uri="{FF2B5EF4-FFF2-40B4-BE49-F238E27FC236}">
                  <a16:creationId xmlns:a16="http://schemas.microsoft.com/office/drawing/2014/main" id="{F4848FBC-9E93-4E2F-A59D-47B618AD5A53}"/>
                </a:ext>
              </a:extLst>
            </p:cNvPr>
            <p:cNvSpPr/>
            <p:nvPr/>
          </p:nvSpPr>
          <p:spPr bwMode="auto">
            <a:xfrm>
              <a:off x="8909402" y="203524"/>
              <a:ext cx="91440" cy="914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377"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pitchFamily="-108" charset="-128"/>
                <a:cs typeface="Times New Roman" panose="02020603050405020304" pitchFamily="18" charset="0"/>
              </a:endParaRPr>
            </a:p>
          </p:txBody>
        </p:sp>
      </p:grpSp>
    </p:spTree>
    <p:extLst>
      <p:ext uri="{BB962C8B-B14F-4D97-AF65-F5344CB8AC3E}">
        <p14:creationId xmlns:p14="http://schemas.microsoft.com/office/powerpoint/2010/main" val="295479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9"/>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4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6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39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89"/>
                                        </p:tgtEl>
                                      </p:cBhvr>
                                    </p:animEffect>
                                    <p:set>
                                      <p:cBhvr>
                                        <p:cTn id="33" dur="1" fill="hold">
                                          <p:stCondLst>
                                            <p:cond delay="499"/>
                                          </p:stCondLst>
                                        </p:cTn>
                                        <p:tgtEl>
                                          <p:spTgt spid="389"/>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40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3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941"/>
                                        </p:tgtEl>
                                        <p:attrNameLst>
                                          <p:attrName>style.visibility</p:attrName>
                                        </p:attrNameLst>
                                      </p:cBhvr>
                                      <p:to>
                                        <p:strVal val="visible"/>
                                      </p:to>
                                    </p:set>
                                  </p:childTnLst>
                                </p:cTn>
                              </p:par>
                              <p:par>
                                <p:cTn id="42" presetID="10" presetClass="exit" presetSubtype="0" fill="hold" grpId="0" nodeType="withEffect">
                                  <p:stCondLst>
                                    <p:cond delay="0"/>
                                  </p:stCondLst>
                                  <p:childTnLst>
                                    <p:animEffect transition="out" filter="fade">
                                      <p:cBhvr>
                                        <p:cTn id="43" dur="500"/>
                                        <p:tgtEl>
                                          <p:spTgt spid="388"/>
                                        </p:tgtEl>
                                      </p:cBhvr>
                                    </p:animEffect>
                                    <p:set>
                                      <p:cBhvr>
                                        <p:cTn id="44" dur="1" fill="hold">
                                          <p:stCondLst>
                                            <p:cond delay="499"/>
                                          </p:stCondLst>
                                        </p:cTn>
                                        <p:tgtEl>
                                          <p:spTgt spid="388"/>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404"/>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4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43"/>
                                        </p:tgtEl>
                                        <p:attrNameLst>
                                          <p:attrName>style.visibility</p:attrName>
                                        </p:attrNameLst>
                                      </p:cBhvr>
                                      <p:to>
                                        <p:strVal val="visible"/>
                                      </p:to>
                                    </p:set>
                                  </p:childTnLst>
                                </p:cTn>
                              </p:par>
                              <p:par>
                                <p:cTn id="65" presetID="10" presetClass="exit" presetSubtype="0" fill="hold" grpId="0" nodeType="withEffect">
                                  <p:stCondLst>
                                    <p:cond delay="0"/>
                                  </p:stCondLst>
                                  <p:childTnLst>
                                    <p:animEffect transition="out" filter="fade">
                                      <p:cBhvr>
                                        <p:cTn id="66" dur="500"/>
                                        <p:tgtEl>
                                          <p:spTgt spid="415"/>
                                        </p:tgtEl>
                                      </p:cBhvr>
                                    </p:animEffect>
                                    <p:set>
                                      <p:cBhvr>
                                        <p:cTn id="67" dur="1" fill="hold">
                                          <p:stCondLst>
                                            <p:cond delay="499"/>
                                          </p:stCondLst>
                                        </p:cTn>
                                        <p:tgtEl>
                                          <p:spTgt spid="415"/>
                                        </p:tgtEl>
                                        <p:attrNameLst>
                                          <p:attrName>style.visibility</p:attrName>
                                        </p:attrNameLst>
                                      </p:cBhvr>
                                      <p:to>
                                        <p:strVal val="hidden"/>
                                      </p:to>
                                    </p:set>
                                  </p:childTnLst>
                                </p:cTn>
                              </p:par>
                              <p:par>
                                <p:cTn id="68" presetID="1" presetClass="entr" presetSubtype="0" fill="hold" nodeType="withEffect">
                                  <p:stCondLst>
                                    <p:cond delay="0"/>
                                  </p:stCondLst>
                                  <p:childTnLst>
                                    <p:set>
                                      <p:cBhvr>
                                        <p:cTn id="69" dur="1" fill="hold">
                                          <p:stCondLst>
                                            <p:cond delay="0"/>
                                          </p:stCondLst>
                                        </p:cTn>
                                        <p:tgtEl>
                                          <p:spTgt spid="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animBg="1"/>
      <p:bldP spid="388" grpId="1" animBg="1"/>
      <p:bldP spid="389" grpId="0" animBg="1"/>
      <p:bldP spid="389" grpId="1" animBg="1"/>
      <p:bldP spid="415" grpId="0" animBg="1"/>
      <p:bldP spid="41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F9C9E-C3C7-44D1-B262-8C385C8E5AAF}"/>
              </a:ext>
            </a:extLst>
          </p:cNvPr>
          <p:cNvSpPr>
            <a:spLocks noGrp="1"/>
          </p:cNvSpPr>
          <p:nvPr>
            <p:ph type="title"/>
          </p:nvPr>
        </p:nvSpPr>
        <p:spPr>
          <a:xfrm>
            <a:off x="1990852" y="8"/>
            <a:ext cx="9685333" cy="1325563"/>
          </a:xfrm>
        </p:spPr>
        <p:txBody>
          <a:bodyPr/>
          <a:lstStyle/>
          <a:p>
            <a:r>
              <a:rPr lang="en-US" dirty="0"/>
              <a:t>Outline</a:t>
            </a:r>
          </a:p>
        </p:txBody>
      </p:sp>
      <p:sp>
        <p:nvSpPr>
          <p:cNvPr id="4" name="Slide Number Placeholder 3">
            <a:extLst>
              <a:ext uri="{FF2B5EF4-FFF2-40B4-BE49-F238E27FC236}">
                <a16:creationId xmlns:a16="http://schemas.microsoft.com/office/drawing/2014/main" id="{2C6CEE2C-A9DA-4D7C-B8B9-F08BCE2FF0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84FF6D-5FD2-A847-8599-D7B37E65F8CD}" type="slidenum">
              <a:rPr kumimoji="0" lang="en-US" sz="1200" b="0" i="0" u="none" strike="noStrike" kern="1200" cap="none" spc="0" normalizeH="0" baseline="0" noProof="0" smtClean="0">
                <a:ln>
                  <a:noFill/>
                </a:ln>
                <a:solidFill>
                  <a:srgbClr val="262626">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r>
              <a:rPr kumimoji="0" lang="en-US" sz="1200" b="0" i="0" u="none" strike="noStrike" kern="1200" cap="none" spc="0" normalizeH="0" baseline="0" noProof="0">
                <a:ln>
                  <a:noFill/>
                </a:ln>
                <a:solidFill>
                  <a:srgbClr val="262626">
                    <a:tint val="75000"/>
                  </a:srgbClr>
                </a:solidFill>
                <a:effectLst/>
                <a:uLnTx/>
                <a:uFillTx/>
                <a:latin typeface="Arial" panose="020B0604020202020204"/>
                <a:ea typeface="+mn-ea"/>
                <a:cs typeface="+mn-cs"/>
              </a:rPr>
              <a:t>  |  George Mason University</a:t>
            </a:r>
            <a:endParaRPr kumimoji="0" lang="en-US" sz="1200" b="0" i="0" u="none" strike="noStrike" kern="1200" cap="none" spc="0" normalizeH="0" baseline="0" noProof="0" dirty="0">
              <a:ln>
                <a:noFill/>
              </a:ln>
              <a:solidFill>
                <a:srgbClr val="262626">
                  <a:tint val="75000"/>
                </a:srgbClr>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26413307-79F6-4254-8253-B7C600B057A2}"/>
              </a:ext>
            </a:extLst>
          </p:cNvPr>
          <p:cNvSpPr txBox="1"/>
          <p:nvPr/>
        </p:nvSpPr>
        <p:spPr>
          <a:xfrm>
            <a:off x="1419864" y="1452017"/>
            <a:ext cx="9264587" cy="3394006"/>
          </a:xfrm>
          <a:prstGeom prst="rect">
            <a:avLst/>
          </a:prstGeom>
          <a:noFill/>
        </p:spPr>
        <p:txBody>
          <a:bodyPr wrap="none" rtlCol="0">
            <a:spAutoFit/>
          </a:bodyPr>
          <a:lstStyle/>
          <a:p>
            <a:pPr marL="457200" marR="0" lvl="0" indent="-457200" algn="l" defTabSz="914400" rtl="0" eaLnBrk="1" fontAlgn="auto" latinLnBrk="0" hangingPunct="1">
              <a:lnSpc>
                <a:spcPct val="14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Background</a:t>
            </a:r>
          </a:p>
          <a:p>
            <a:pPr marL="457200" marR="0" lvl="0" indent="-457200" algn="l" defTabSz="914400" rtl="0" eaLnBrk="1" fontAlgn="auto" latinLnBrk="0" hangingPunct="1">
              <a:lnSpc>
                <a:spcPct val="140000"/>
              </a:lnSpc>
              <a:spcBef>
                <a:spcPts val="0"/>
              </a:spcBef>
              <a:spcAft>
                <a:spcPts val="0"/>
              </a:spcAft>
              <a:buClrTx/>
              <a:buSzTx/>
              <a:buFont typeface="Wingdings" panose="05000000000000000000" pitchFamily="2" charset="2"/>
              <a:buChar char="§"/>
              <a:tabLst/>
              <a:defRPr/>
            </a:pPr>
            <a:r>
              <a:rPr kumimoji="0" lang="en-US" sz="240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A Quick Overview of The Road From Manual Design to </a:t>
            </a:r>
            <a:r>
              <a:rPr kumimoji="0" lang="en-US" sz="2400" i="0" u="none" strike="noStrike" kern="1200" cap="none" spc="0" normalizeH="0" baseline="0" noProof="0" dirty="0" err="1">
                <a:ln>
                  <a:noFill/>
                </a:ln>
                <a:solidFill>
                  <a:schemeClr val="bg1">
                    <a:lumMod val="50000"/>
                  </a:schemeClr>
                </a:solidFill>
                <a:effectLst/>
                <a:uLnTx/>
                <a:uFillTx/>
                <a:latin typeface="Arial" panose="020B0604020202020204"/>
                <a:ea typeface="+mn-ea"/>
                <a:cs typeface="+mn-cs"/>
              </a:rPr>
              <a:t>AutoML</a:t>
            </a:r>
            <a:endParaRPr kumimoji="0" lang="en-US" sz="240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endParaRPr>
          </a:p>
          <a:p>
            <a:pPr marL="457200" marR="0" lvl="0" indent="-457200" algn="l" defTabSz="914400" rtl="0" eaLnBrk="1" fontAlgn="auto" latinLnBrk="0" hangingPunct="1">
              <a:lnSpc>
                <a:spcPct val="14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srgbClr val="C00000"/>
                </a:solidFill>
                <a:effectLst/>
                <a:uLnTx/>
                <a:uFillTx/>
                <a:latin typeface="Arial" panose="020B0604020202020204"/>
                <a:ea typeface="+mn-ea"/>
                <a:cs typeface="+mn-cs"/>
              </a:rPr>
              <a:t>HW/SW Co-Exploration Framework</a:t>
            </a:r>
          </a:p>
          <a:p>
            <a:pPr marL="914400" marR="0" lvl="1" indent="-457200" algn="l" defTabSz="914400" rtl="0" eaLnBrk="1" fontAlgn="auto" latinLnBrk="0" hangingPunct="1">
              <a:lnSpc>
                <a:spcPct val="14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C00000"/>
                </a:solidFill>
                <a:effectLst/>
                <a:uLnTx/>
                <a:uFillTx/>
                <a:latin typeface="Arial" panose="020B0604020202020204"/>
                <a:ea typeface="+mn-ea"/>
                <a:cs typeface="+mn-cs"/>
              </a:rPr>
              <a:t>Motivation</a:t>
            </a:r>
          </a:p>
          <a:p>
            <a:pPr marL="914400" marR="0" lvl="1" indent="-457200" algn="l" defTabSz="914400" rtl="0" eaLnBrk="1" fontAlgn="auto" latinLnBrk="0" hangingPunct="1">
              <a:lnSpc>
                <a:spcPct val="14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C00000"/>
                </a:solidFill>
                <a:effectLst/>
                <a:uLnTx/>
                <a:uFillTx/>
                <a:latin typeface="Arial" panose="020B0604020202020204"/>
                <a:ea typeface="+mn-ea"/>
                <a:cs typeface="+mn-cs"/>
              </a:rPr>
              <a:t>Framework Overview and Details</a:t>
            </a:r>
            <a:endParaRPr kumimoji="0" lang="en-US" sz="2000" b="0" i="1" u="none" strike="noStrike" kern="1200" cap="none" spc="0" normalizeH="0" baseline="0" noProof="0" dirty="0">
              <a:ln>
                <a:noFill/>
              </a:ln>
              <a:solidFill>
                <a:srgbClr val="C00000"/>
              </a:solidFill>
              <a:effectLst/>
              <a:uLnTx/>
              <a:uFillTx/>
              <a:latin typeface="Arial" panose="020B0604020202020204"/>
              <a:ea typeface="+mn-ea"/>
              <a:cs typeface="+mn-cs"/>
            </a:endParaRPr>
          </a:p>
          <a:p>
            <a:pPr marL="914400" marR="0" lvl="1" indent="-457200" algn="l" defTabSz="914400" rtl="0" eaLnBrk="1" fontAlgn="auto" latinLnBrk="0" hangingPunct="1">
              <a:lnSpc>
                <a:spcPct val="14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C00000"/>
                </a:solidFill>
                <a:effectLst/>
                <a:uLnTx/>
                <a:uFillTx/>
                <a:latin typeface="Arial" panose="020B0604020202020204"/>
                <a:ea typeface="+mn-ea"/>
                <a:cs typeface="+mn-cs"/>
              </a:rPr>
              <a:t>Results</a:t>
            </a:r>
            <a:endParaRPr kumimoji="0" lang="en-US" sz="2000" b="0" i="1" u="none" strike="noStrike" kern="1200" cap="none" spc="0" normalizeH="0" baseline="0" noProof="0" dirty="0">
              <a:ln>
                <a:noFill/>
              </a:ln>
              <a:solidFill>
                <a:srgbClr val="C00000"/>
              </a:solidFill>
              <a:effectLst/>
              <a:uLnTx/>
              <a:uFillTx/>
              <a:latin typeface="Arial" panose="020B0604020202020204"/>
              <a:ea typeface="+mn-ea"/>
              <a:cs typeface="+mn-cs"/>
            </a:endParaRPr>
          </a:p>
          <a:p>
            <a:pPr marL="457200" marR="0" lvl="0" indent="-457200" algn="l" defTabSz="914400" rtl="0" eaLnBrk="1" fontAlgn="auto" latinLnBrk="0" hangingPunct="1">
              <a:lnSpc>
                <a:spcPct val="14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262626"/>
                </a:solidFill>
                <a:effectLst/>
                <a:uLnTx/>
                <a:uFillTx/>
                <a:latin typeface="Arial" panose="020B0604020202020204"/>
                <a:ea typeface="+mn-ea"/>
                <a:cs typeface="+mn-cs"/>
              </a:rPr>
              <a:t>Follow-up Works and Conclusion</a:t>
            </a:r>
          </a:p>
        </p:txBody>
      </p:sp>
    </p:spTree>
    <p:extLst>
      <p:ext uri="{BB962C8B-B14F-4D97-AF65-F5344CB8AC3E}">
        <p14:creationId xmlns:p14="http://schemas.microsoft.com/office/powerpoint/2010/main" val="3937937159"/>
      </p:ext>
    </p:extLst>
  </p:cSld>
  <p:clrMapOvr>
    <a:masterClrMapping/>
  </p:clrMapOvr>
</p:sld>
</file>

<file path=ppt/theme/theme1.xml><?xml version="1.0" encoding="utf-8"?>
<a:theme xmlns:a="http://schemas.openxmlformats.org/drawingml/2006/main" name="Basic_Mason_Theme">
  <a:themeElements>
    <a:clrScheme name="Custom 8">
      <a:dk1>
        <a:srgbClr val="262626"/>
      </a:dk1>
      <a:lt1>
        <a:srgbClr val="FFFFFF"/>
      </a:lt1>
      <a:dk2>
        <a:srgbClr val="006633"/>
      </a:dk2>
      <a:lt2>
        <a:srgbClr val="E7E6E6"/>
      </a:lt2>
      <a:accent1>
        <a:srgbClr val="FFCC33"/>
      </a:accent1>
      <a:accent2>
        <a:srgbClr val="00909E"/>
      </a:accent2>
      <a:accent3>
        <a:srgbClr val="415095"/>
      </a:accent3>
      <a:accent4>
        <a:srgbClr val="AB1D36"/>
      </a:accent4>
      <a:accent5>
        <a:srgbClr val="81A32B"/>
      </a:accent5>
      <a:accent6>
        <a:srgbClr val="9D7F2C"/>
      </a:accent6>
      <a:hlink>
        <a:srgbClr val="F7941D"/>
      </a:hlink>
      <a:folHlink>
        <a:srgbClr val="A623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ic_Mason_Theme" id="{34EE84E4-B9D9-4144-A8C2-3A2669CBD3AF}" vid="{704AFC1E-DEA8-F145-AFFE-35F980C0FE8A}"/>
    </a:ext>
  </a:extLst>
</a:theme>
</file>

<file path=ppt/theme/theme2.xml><?xml version="1.0" encoding="utf-8"?>
<a:theme xmlns:a="http://schemas.openxmlformats.org/drawingml/2006/main" name="NYU-Poly-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ntroduction Pag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F2F439692460F42ADC78E47BBBCE8B5" ma:contentTypeVersion="9" ma:contentTypeDescription="Create a new document." ma:contentTypeScope="" ma:versionID="23e581579c1759085dfbe18f6f279235">
  <xsd:schema xmlns:xsd="http://www.w3.org/2001/XMLSchema" xmlns:xs="http://www.w3.org/2001/XMLSchema" xmlns:p="http://schemas.microsoft.com/office/2006/metadata/properties" xmlns:ns2="8dc8f21e-1394-4a4d-b1b5-6de374207f6f" xmlns:ns3="b9ee6191-5edb-45e7-9097-faa10a8ee8be" targetNamespace="http://schemas.microsoft.com/office/2006/metadata/properties" ma:root="true" ma:fieldsID="b690d1e468424368d0a1d61e027798f4" ns2:_="" ns3:_="">
    <xsd:import namespace="8dc8f21e-1394-4a4d-b1b5-6de374207f6f"/>
    <xsd:import namespace="b9ee6191-5edb-45e7-9097-faa10a8ee8b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DateTake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c8f21e-1394-4a4d-b1b5-6de374207f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9ee6191-5edb-45e7-9097-faa10a8ee8b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91EFFF-295D-4AAA-8749-8AA37E5481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C630E21-7F75-4BD5-8179-2706BCEF24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c8f21e-1394-4a4d-b1b5-6de374207f6f"/>
    <ds:schemaRef ds:uri="b9ee6191-5edb-45e7-9097-faa10a8ee8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6C1E5E-0A1D-45CD-B2E3-C38D5B9129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Basic_Mason_Theme</Template>
  <TotalTime>8716</TotalTime>
  <Words>3618</Words>
  <Application>Microsoft Office PowerPoint</Application>
  <PresentationFormat>Widescreen</PresentationFormat>
  <Paragraphs>525</Paragraphs>
  <Slides>31</Slides>
  <Notes>16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31</vt:i4>
      </vt:variant>
    </vt:vector>
  </HeadingPairs>
  <TitlesOfParts>
    <vt:vector size="44" baseType="lpstr">
      <vt:lpstr>Calibri (Body)</vt:lpstr>
      <vt:lpstr>Helvetica Neue</vt:lpstr>
      <vt:lpstr>Arial</vt:lpstr>
      <vt:lpstr>Arial</vt:lpstr>
      <vt:lpstr>Calibri</vt:lpstr>
      <vt:lpstr>Calibri Light</vt:lpstr>
      <vt:lpstr>Courier New</vt:lpstr>
      <vt:lpstr>georgia</vt:lpstr>
      <vt:lpstr>Times New Roman</vt:lpstr>
      <vt:lpstr>Wingdings</vt:lpstr>
      <vt:lpstr>Basic_Mason_Theme</vt:lpstr>
      <vt:lpstr>NYU-Poly-Template</vt:lpstr>
      <vt:lpstr>Introduction Page</vt:lpstr>
      <vt:lpstr>PowerPoint Presentation</vt:lpstr>
      <vt:lpstr>Today, AI is Going to Every Embedded Computing Hardware   </vt:lpstr>
      <vt:lpstr>Bottleneck in Applying ML for Specific Applications</vt:lpstr>
      <vt:lpstr>AutoML is a Promising Solution</vt:lpstr>
      <vt:lpstr>PowerPoint Presentation</vt:lpstr>
      <vt:lpstr>PowerPoint Presentation</vt:lpstr>
      <vt:lpstr>Outline</vt:lpstr>
      <vt:lpstr>HW/SW Co-Exploration of Neural Architectures</vt:lpstr>
      <vt:lpstr>Outline</vt:lpstr>
      <vt:lpstr>Motivation</vt:lpstr>
      <vt:lpstr>Framework: Optimizing Network Architecture and HW Design in One Loop</vt:lpstr>
      <vt:lpstr>Framework: Optimizing Network Architecture and HW Design in One Loop</vt:lpstr>
      <vt:lpstr>Framework: Optimizing Network Architecture and HW Design in One Loop</vt:lpstr>
      <vt:lpstr>Framework: Optimizing Network Architecture and HW Design in One Loop</vt:lpstr>
      <vt:lpstr>Framework: Optimizing Network Architecture and HW Design in One Loop</vt:lpstr>
      <vt:lpstr>Results</vt:lpstr>
      <vt:lpstr>Results</vt:lpstr>
      <vt:lpstr>Results</vt:lpstr>
      <vt:lpstr>Outline</vt:lpstr>
      <vt:lpstr>Design Stack Built By the Team</vt:lpstr>
      <vt:lpstr>Co-Design NAS Full-Stack</vt:lpstr>
      <vt:lpstr>Co-Design NAS Full-Stack</vt:lpstr>
      <vt:lpstr>Co-Design NAS Full-Stack</vt:lpstr>
      <vt:lpstr>Co-Design NAS Full-Stack</vt:lpstr>
      <vt:lpstr>Co-Design NAS Full-Stack</vt:lpstr>
      <vt:lpstr>Co-Design NAS Full-Stack</vt:lpstr>
      <vt:lpstr>Conclusion</vt:lpstr>
      <vt:lpstr>Reference</vt:lpstr>
      <vt:lpstr>Reference</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Brandt</dc:creator>
  <cp:lastModifiedBy>Weiwen Jiang</cp:lastModifiedBy>
  <cp:revision>179</cp:revision>
  <dcterms:created xsi:type="dcterms:W3CDTF">2021-01-15T20:10:28Z</dcterms:created>
  <dcterms:modified xsi:type="dcterms:W3CDTF">2025-03-31T13:56:15Z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0x010100DF2F439692460F42ADC78E47BBBCE8B5</vt:lpwstr>
  </property>
</Properties>
</file>